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30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Deploying Your Application (Option #1) - Deploy to a Linux Server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Deploying Your Application (Option #1) - Deploy to a Linux Server</a:t>
            </a: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13. Deploying Your Application (Option #1) - Deploy to a Linux Server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677334" y="1894853"/>
            <a:ext cx="10774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Cloud Server(</a:t>
            </a:r>
            <a:r>
              <a:rPr lang="en-US" altLang="ko-KR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linode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)</a:t>
            </a:r>
            <a:endParaRPr lang="ko-KR" altLang="ko-KR" sz="1400" dirty="0">
              <a:solidFill>
                <a:srgbClr val="40404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224EA2-425E-4F72-A585-2878E070D97F}"/>
              </a:ext>
            </a:extLst>
          </p:cNvPr>
          <p:cNvSpPr/>
          <p:nvPr/>
        </p:nvSpPr>
        <p:spPr>
          <a:xfrm>
            <a:off x="677334" y="3565891"/>
            <a:ext cx="10774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어플리케이션을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집합으로 고려해서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대형 어플리케이션에 있어서 이상적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프로젝트는 어플리케이션 객체를 인스턴스화하고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여러 확장을 초기화하고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의 묶음을 등록할 수 있다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 상에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접두어와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또는 서브도메인으로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등록하여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 URL </a:t>
            </a:r>
            <a:r>
              <a:rPr lang="ko-KR" altLang="en-US" sz="1400" dirty="0" err="1">
                <a:solidFill>
                  <a:srgbClr val="404040"/>
                </a:solidFill>
                <a:latin typeface="Arial" panose="020B0604020202020204" pitchFamily="34" charset="0"/>
              </a:rPr>
              <a:t>접두어와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또는 서브도메인에 있는 파라메터는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에 있는 모든 뷰 함수에 걸쳐 있는 공통 뷰 인자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기본값을 가진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가 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어플리케이션에 여러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URL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규칙을 가진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여러 번 등록한다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통해 템플릿 필터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정적 파일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템플릿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그리고 다른 유틸리티를 제공한다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는 어플리케이션이나 뷰 함수를 구현하지 않아도 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플라스크 확장을 초기화할 때 이런 경우 중 어떤 경우라도 어플리케이션에 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Blueprint </a:t>
            </a:r>
            <a:r>
              <a:rPr lang="ko-KR" altLang="en-US" sz="1400" dirty="0">
                <a:solidFill>
                  <a:srgbClr val="404040"/>
                </a:solidFill>
                <a:latin typeface="Arial" panose="020B0604020202020204" pitchFamily="34" charset="0"/>
              </a:rPr>
              <a:t>를 등록한다</a:t>
            </a:r>
            <a:r>
              <a:rPr lang="en-US" altLang="ko-KR" sz="1400" dirty="0">
                <a:solidFill>
                  <a:srgbClr val="40404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168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1850</TotalTime>
  <Words>168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패싯</vt:lpstr>
      <vt:lpstr>Python Flask Tutorial:  Deploying Your Application (Option #1) - Deploy to a Linux Server</vt:lpstr>
      <vt:lpstr>목차</vt:lpstr>
      <vt:lpstr>13. Deploying Your Application (Option #1) - Deploy to a Linux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92</cp:revision>
  <dcterms:created xsi:type="dcterms:W3CDTF">2020-06-18T13:12:50Z</dcterms:created>
  <dcterms:modified xsi:type="dcterms:W3CDTF">2020-07-09T09:36:07Z</dcterms:modified>
</cp:coreProperties>
</file>