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60"/>
  </p:normalViewPr>
  <p:slideViewPr>
    <p:cSldViewPr>
      <p:cViewPr>
        <p:scale>
          <a:sx n="75" d="100"/>
          <a:sy n="75" d="100"/>
        </p:scale>
        <p:origin x="-468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7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0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7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5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1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9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A1DC-091B-475D-ADDE-D1C223BB0A2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8C4B-7C0C-4641-B9C1-C0A3B157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98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2" t="27107" r="1904" b="25626"/>
          <a:stretch/>
        </p:blipFill>
        <p:spPr bwMode="auto">
          <a:xfrm>
            <a:off x="32838" y="15326"/>
            <a:ext cx="10209852" cy="684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2019-09-19T06:00:42Z</dcterms:created>
  <dcterms:modified xsi:type="dcterms:W3CDTF">2019-09-19T07:36:14Z</dcterms:modified>
</cp:coreProperties>
</file>