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 시작하기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모델변경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86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글쓴이 표시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09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수정과 삭제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8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87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72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앵커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마크다운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6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검색과 정렬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72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파이보의 추가기능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22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450877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네이게이션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페이징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필터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게시물 번호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답변갯수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표시하기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계정생성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로그아웃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모델변경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글쓴이 표시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701A10-73C1-4D17-BBC3-D6BBD6CCC12E}"/>
              </a:ext>
            </a:extLst>
          </p:cNvPr>
          <p:cNvSpPr txBox="1">
            <a:spLocks/>
          </p:cNvSpPr>
          <p:nvPr/>
        </p:nvSpPr>
        <p:spPr>
          <a:xfrm>
            <a:off x="4286808" y="2160589"/>
            <a:ext cx="24508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수정과 삭제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댓긋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앵커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마크다운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검색과 정렬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파이보의 추가기능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 바</a:t>
            </a:r>
          </a:p>
        </p:txBody>
      </p:sp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페이징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66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필터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88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게시물 번호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54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답변갯수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표시하기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96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계정생성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45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로그아웃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84378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666</TotalTime>
  <Words>449</Words>
  <Application>Microsoft Office PowerPoint</Application>
  <PresentationFormat>와이드스크린</PresentationFormat>
  <Paragraphs>94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나눔바른고딕</vt:lpstr>
      <vt:lpstr>Arial</vt:lpstr>
      <vt:lpstr>Trebuchet MS</vt:lpstr>
      <vt:lpstr>Wingdings 3</vt:lpstr>
      <vt:lpstr>패싯</vt:lpstr>
      <vt:lpstr>플라스크 시작하기</vt:lpstr>
      <vt:lpstr>목차</vt:lpstr>
      <vt:lpstr>1. 네비게이션 바</vt:lpstr>
      <vt:lpstr>2. 페이징</vt:lpstr>
      <vt:lpstr>3. 템플릿 필터</vt:lpstr>
      <vt:lpstr>4. 게시물 번호</vt:lpstr>
      <vt:lpstr>5. 답변갯수 표시하기</vt:lpstr>
      <vt:lpstr>6. 계정생성</vt:lpstr>
      <vt:lpstr>7. 로그인 &amp; 로그아웃</vt:lpstr>
      <vt:lpstr>8. 모델변경</vt:lpstr>
      <vt:lpstr>9. 글쓴이 표시</vt:lpstr>
      <vt:lpstr>10. 수정과 삭제</vt:lpstr>
      <vt:lpstr>11. 댓글</vt:lpstr>
      <vt:lpstr>12. 추천</vt:lpstr>
      <vt:lpstr>13. 앵커</vt:lpstr>
      <vt:lpstr>14. 마크다운</vt:lpstr>
      <vt:lpstr>15. 검색과 정렬</vt:lpstr>
      <vt:lpstr>16. 파이보의 추가기능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63</cp:revision>
  <dcterms:created xsi:type="dcterms:W3CDTF">2020-06-18T13:12:50Z</dcterms:created>
  <dcterms:modified xsi:type="dcterms:W3CDTF">2020-07-12T13:37:57Z</dcterms:modified>
</cp:coreProperties>
</file>