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9" r:id="rId5"/>
    <p:sldId id="300" r:id="rId6"/>
    <p:sldId id="294" r:id="rId7"/>
    <p:sldId id="301" r:id="rId8"/>
    <p:sldId id="302" r:id="rId9"/>
    <p:sldId id="295" r:id="rId10"/>
    <p:sldId id="303" r:id="rId11"/>
    <p:sldId id="304" r:id="rId12"/>
    <p:sldId id="296" r:id="rId13"/>
    <p:sldId id="305" r:id="rId14"/>
    <p:sldId id="297" r:id="rId15"/>
    <p:sldId id="306" r:id="rId16"/>
    <p:sldId id="307" r:id="rId17"/>
    <p:sldId id="308" r:id="rId18"/>
    <p:sldId id="309" r:id="rId19"/>
    <p:sldId id="310" r:id="rId20"/>
    <p:sldId id="298" r:id="rId21"/>
    <p:sldId id="311" r:id="rId22"/>
    <p:sldId id="312" r:id="rId23"/>
    <p:sldId id="313" r:id="rId24"/>
    <p:sldId id="314" r:id="rId25"/>
    <p:sldId id="315" r:id="rId26"/>
    <p:sldId id="31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jetbrains.com/ko-kr/pycharm/download/#section=window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sz="36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시작하기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환경 설정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025439C-78EE-45B4-B41E-E14A85A0CEA4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설치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BD7AD-DE4D-49AE-B434-8604D6A531C0}"/>
              </a:ext>
            </a:extLst>
          </p:cNvPr>
          <p:cNvSpPr txBox="1"/>
          <p:nvPr/>
        </p:nvSpPr>
        <p:spPr>
          <a:xfrm>
            <a:off x="733763" y="2063466"/>
            <a:ext cx="109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설치를 위해서 </a:t>
            </a:r>
            <a:r>
              <a:rPr lang="en-US" altLang="ko-KR" i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myproject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가상환경에서 다음처럼 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 install Flask </a:t>
            </a: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명령을 입력하자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8E34D2E-F9AF-4DC4-AC1F-4B03C981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593640"/>
            <a:ext cx="7633359" cy="36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4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환경 설정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025439C-78EE-45B4-B41E-E14A85A0CEA4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 </a:t>
            </a:r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BD7AD-DE4D-49AE-B434-8604D6A531C0}"/>
              </a:ext>
            </a:extLst>
          </p:cNvPr>
          <p:cNvSpPr txBox="1"/>
          <p:nvPr/>
        </p:nvSpPr>
        <p:spPr>
          <a:xfrm>
            <a:off x="733763" y="2063466"/>
            <a:ext cx="109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</a:t>
            </a: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최신 버전으로 설치</a:t>
            </a:r>
            <a:endParaRPr lang="en-US" altLang="ko-KR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AD60C-80AC-42E8-99D6-C55932DE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2" y="2593640"/>
            <a:ext cx="7549365" cy="36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2352767-A71E-4C41-BADA-386A55B26B6D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가상환경 진입 자동화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F4708-BCDE-4248-A115-2549949FE150}"/>
              </a:ext>
            </a:extLst>
          </p:cNvPr>
          <p:cNvSpPr txBox="1"/>
          <p:nvPr/>
        </p:nvSpPr>
        <p:spPr>
          <a:xfrm>
            <a:off x="733763" y="2063466"/>
            <a:ext cx="10924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프롬프트 실행</a:t>
            </a:r>
            <a:endParaRPr lang="en-US" altLang="ko-KR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디렉터리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(C:\projects\</a:t>
            </a:r>
            <a:r>
              <a:rPr lang="en-US" altLang="ko-KR" i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myproject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</a:t>
            </a:r>
            <a:endParaRPr lang="en-US" altLang="ko-KR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C:\venvs\myproject\Scripts\activate </a:t>
            </a: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명령을 수행하여 가상환경으로 진입</a:t>
            </a:r>
            <a:endParaRPr lang="en-US" altLang="ko-KR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명령수행</a:t>
            </a:r>
            <a:endParaRPr lang="en-US" altLang="ko-KR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15EE30-5359-43FE-BA87-9EB89092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3424637"/>
            <a:ext cx="8998066" cy="17303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021813-D1D0-4764-81E7-41D81866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2" y="5388244"/>
            <a:ext cx="8998066" cy="11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5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2352767-A71E-4C41-BADA-386A55B26B6D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가상환경 진입 자동화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C20C0-8446-47BA-B3D3-84D651D8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057256"/>
            <a:ext cx="7699067" cy="2482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243094-54EF-4080-B32A-F29C076D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3" y="4891761"/>
            <a:ext cx="7699067" cy="122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6395DA6-3437-407E-A7A2-1F7730E33BBA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2D4D3-7EF5-48B9-94F4-D3B1514B6309}"/>
              </a:ext>
            </a:extLst>
          </p:cNvPr>
          <p:cNvSpPr txBox="1"/>
          <p:nvPr/>
        </p:nvSpPr>
        <p:spPr>
          <a:xfrm>
            <a:off x="733763" y="2063466"/>
            <a:ext cx="109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https://www.jetbrains.com/ko-kr/pycharm/download/#section=windows</a:t>
            </a:r>
            <a:endParaRPr lang="ko-KR" altLang="en-US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157287-30C4-4DF7-8F93-355246D18A5A}"/>
              </a:ext>
            </a:extLst>
          </p:cNvPr>
          <p:cNvSpPr txBox="1">
            <a:spLocks/>
          </p:cNvSpPr>
          <p:nvPr/>
        </p:nvSpPr>
        <p:spPr>
          <a:xfrm>
            <a:off x="733763" y="2591037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EDECBA-3D68-4F2D-A887-3F2FF36E0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3" y="3234780"/>
            <a:ext cx="627785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6395DA6-3437-407E-A7A2-1F7730E33BBA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177990-B1ED-4217-A37C-83D76129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187553"/>
            <a:ext cx="5362237" cy="45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8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6395DA6-3437-407E-A7A2-1F7730E33BBA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343BE-82AE-43EC-BD1C-4B2AB6DF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045516"/>
            <a:ext cx="643027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1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6395DA6-3437-407E-A7A2-1F7730E33BBA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인터프리터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CE49B7-4606-4BB7-A63A-F6511DE6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8152"/>
            <a:ext cx="4564137" cy="47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6395DA6-3437-407E-A7A2-1F7730E33BBA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인터프리터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001A84-7782-426B-B1A7-7550D745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1902624"/>
            <a:ext cx="641122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0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6395DA6-3437-407E-A7A2-1F7730E33BBA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인터프리터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5A7E1D-F274-4882-9E8C-D4B65AF4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4" y="1902625"/>
            <a:ext cx="6140566" cy="49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8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플라스크란 무엇인가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설치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환경 설정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파이참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Hello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Pybo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Hello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Pybo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862DEE4-A8BD-4E14-836A-F3912F84F925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(Application)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1F69A-92E8-4E34-AF45-528DEDB7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028581"/>
            <a:ext cx="640169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Hello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Pybo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862DEE4-A8BD-4E14-836A-F3912F84F925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(Application)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B7078-9996-46B1-AFD4-77B8D768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075868"/>
            <a:ext cx="643027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Hello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Pybo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862DEE4-A8BD-4E14-836A-F3912F84F925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FLASK_APP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3198D-9FD3-452E-B2B7-2CAC9A56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241266"/>
            <a:ext cx="642074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9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Hello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Pybo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862DEE4-A8BD-4E14-836A-F3912F84F925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FLASK_APP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45D1A7-79EE-4DEC-9090-5AC08891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4" y="1902624"/>
            <a:ext cx="6042594" cy="48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Hello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Pybo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862DEE4-A8BD-4E14-836A-F3912F84F925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FLASK_ENV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28148-D07B-465C-A77C-618DA3EA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241266"/>
            <a:ext cx="6363588" cy="42677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13F3F0-D749-455C-9CD0-19044CE667BA}"/>
              </a:ext>
            </a:extLst>
          </p:cNvPr>
          <p:cNvSpPr/>
          <p:nvPr/>
        </p:nvSpPr>
        <p:spPr>
          <a:xfrm>
            <a:off x="7268801" y="2690336"/>
            <a:ext cx="4360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실행환경을 개발환경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(development)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설정하면 디버그 모드가 활성화되어 오류 발생시 디버깅 메시지를 브라우저 화면에 출력해 준다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서버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프로그램을 변경하면 서버를 자동으로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재시작하여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변경된 내용을 적용해 준다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490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Hello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Pybo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862DEE4-A8BD-4E14-836A-F3912F84F925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FLASK_ENV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439BDC-65FA-44F0-8838-B76CB02F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241266"/>
            <a:ext cx="6883792" cy="40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8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Hello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Pybo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862DEE4-A8BD-4E14-836A-F3912F84F925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환경변수 추가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36937-E502-41C7-908F-6513C307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241266"/>
            <a:ext cx="6363588" cy="1638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328940-6030-4C51-9B73-94DCC79C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3" y="4085923"/>
            <a:ext cx="633500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1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플라스크란 무엇인가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30A586-ADF7-424A-BAC7-D07E912CF058}"/>
              </a:ext>
            </a:extLst>
          </p:cNvPr>
          <p:cNvSpPr txBox="1">
            <a:spLocks/>
          </p:cNvSpPr>
          <p:nvPr/>
        </p:nvSpPr>
        <p:spPr>
          <a:xfrm>
            <a:off x="733763" y="1902625"/>
            <a:ext cx="10736342" cy="436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(Flask)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2004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오스트리아의 </a:t>
            </a:r>
            <a:r>
              <a:rPr lang="ko-KR" altLang="en-US" sz="18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아르민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로나허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(Armin </a:t>
            </a:r>
            <a:r>
              <a:rPr lang="en-US" altLang="ko-KR" sz="18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Ronacher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만들어진 웹 프레임워크이다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CCC9B-7483-4B65-A458-C060B553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69" y="2624520"/>
            <a:ext cx="5115639" cy="255305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C0F31A8-0FD6-49B6-AEA7-3DB640E3F632}"/>
              </a:ext>
            </a:extLst>
          </p:cNvPr>
          <p:cNvSpPr txBox="1">
            <a:spLocks/>
          </p:cNvSpPr>
          <p:nvPr/>
        </p:nvSpPr>
        <p:spPr>
          <a:xfrm>
            <a:off x="733763" y="5462953"/>
            <a:ext cx="10736342" cy="10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플라스크는 </a:t>
            </a:r>
            <a:r>
              <a:rPr lang="ko-KR" altLang="en-US" sz="18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아르민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로나허가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만우절에 장난삼아 던진 아이디어였는데 사람들의 관심이 높아져 서비스로 만들어졌다고 한다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(Flask)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장고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(Django)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더불어 파이썬 웹 프레임워크의 양대 산맥으로 자리매김하고 있다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플라스크란 무엇인가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웹 프레임워크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30A586-ADF7-424A-BAC7-D07E912CF058}"/>
              </a:ext>
            </a:extLst>
          </p:cNvPr>
          <p:cNvSpPr txBox="1">
            <a:spLocks/>
          </p:cNvSpPr>
          <p:nvPr/>
        </p:nvSpPr>
        <p:spPr>
          <a:xfrm>
            <a:off x="733763" y="1902624"/>
            <a:ext cx="10736342" cy="101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(Flask)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마이크로 웹 프레임워크이다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마이크로의 의미는 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개의 파이썬 파일로 작성할 수 있다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 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라던가 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기능이 부족하다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 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의미가 아닌 플라스크 코어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(Core)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심플함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(Simple)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확장성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(Extensible) 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 설계를 의미한다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2F0559C-CF55-4CF7-8F6B-3A8FC4902BBA}"/>
              </a:ext>
            </a:extLst>
          </p:cNvPr>
          <p:cNvSpPr txBox="1">
            <a:spLocks/>
          </p:cNvSpPr>
          <p:nvPr/>
        </p:nvSpPr>
        <p:spPr>
          <a:xfrm>
            <a:off x="733763" y="3259323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심플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C186AEC-63C3-4876-836A-23B2FF1BDB74}"/>
              </a:ext>
            </a:extLst>
          </p:cNvPr>
          <p:cNvSpPr txBox="1">
            <a:spLocks/>
          </p:cNvSpPr>
          <p:nvPr/>
        </p:nvSpPr>
        <p:spPr>
          <a:xfrm>
            <a:off x="733763" y="3695842"/>
            <a:ext cx="10736342" cy="436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파일 하나만 작성하면 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"Hello World"</a:t>
            </a:r>
            <a:r>
              <a:rPr lang="ko-KR" altLang="en-US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출력하는 플라스크 웹 프로그램이 완성된다</a:t>
            </a:r>
            <a:r>
              <a:rPr lang="en-US" altLang="ko-KR" sz="18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686878-F890-4208-9165-7D709FCF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4150149"/>
            <a:ext cx="630643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9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플라스크란 무엇인가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확장성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97AD9-99DD-477F-BE7B-5616CF4A24FE}"/>
              </a:ext>
            </a:extLst>
          </p:cNvPr>
          <p:cNvSpPr txBox="1"/>
          <p:nvPr/>
        </p:nvSpPr>
        <p:spPr>
          <a:xfrm>
            <a:off x="733763" y="2063466"/>
            <a:ext cx="10924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플라스크로 프로젝트를 해 보면 알겠지만 화면을 작성하는 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(Form),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(Database)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핵심 기능이 모두 플라스크의 자체 기능이 아닌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확장모듈을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사용하게 되어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부분에서 다른 웹 프레임워크들과 많은 차이점을 갖게 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 장고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(Django)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모든 기능을 포함하고 있는 덩치 큰 프레임워크라고 한다면 플라스크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(Flask)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최소한의 기능만 포함하고 있는 작고 가벼운 프레임워크이다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플라스크는 작고 가볍지만 장고가 내포하고 있는 대부분의 기능을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확장모듈을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사용하여 구현할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대체적으로 플라스크 프로젝트는 가벼운 편이다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왜냐하면 모든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확장모듈을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포함할 필요없이 꼭 필요한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확장모듈만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포함시키면 되기 때문이다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D226374-BDF8-475A-BD34-5D8F2C1D3316}"/>
              </a:ext>
            </a:extLst>
          </p:cNvPr>
          <p:cNvSpPr txBox="1">
            <a:spLocks/>
          </p:cNvSpPr>
          <p:nvPr/>
        </p:nvSpPr>
        <p:spPr>
          <a:xfrm>
            <a:off x="733763" y="4532632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자유로움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C9020-479D-42F6-9E54-A3D32653E9D8}"/>
              </a:ext>
            </a:extLst>
          </p:cNvPr>
          <p:cNvSpPr txBox="1"/>
          <p:nvPr/>
        </p:nvSpPr>
        <p:spPr>
          <a:xfrm>
            <a:off x="733763" y="5129992"/>
            <a:ext cx="1092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플라스크는 자유도가 높은 프레임워크이다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프레임워크가 규칙을 만들고 그 규칙을 따를 것을 요구하지만 플라스크는 이러한 것이 최소화 되어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점은 프로젝트의 성격에 맞게끔 디렉터리 및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모듈등을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구성하는데 매우 유리하다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69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설치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8FAB119-4F8C-4728-8ECB-36D08A7C9360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위도우에서 파이썬 설치하기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433D1-71EC-47F0-90DB-409C03F5F29B}"/>
              </a:ext>
            </a:extLst>
          </p:cNvPr>
          <p:cNvSpPr txBox="1"/>
          <p:nvPr/>
        </p:nvSpPr>
        <p:spPr>
          <a:xfrm>
            <a:off x="733763" y="2063466"/>
            <a:ext cx="1092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우선 파이썬 공식 홈페이지의 다운로드 페이지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http://www.python.org/downloads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윈도우용 파이썬 언어 패키지를 다운로드한다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화면에서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3.x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시작하는 버전 중 가장 최근의 윈도우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인스톨러를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다운로드한다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글을 작성하는 시점의 최신 버전은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3.8.2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9CD67-32B4-4359-AE3F-18A3C4EC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92" y="3147638"/>
            <a:ext cx="5516237" cy="36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설치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8FAB119-4F8C-4728-8ECB-36D08A7C9360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위도우에서 파이썬 설치하기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433D1-71EC-47F0-90DB-409C03F5F29B}"/>
              </a:ext>
            </a:extLst>
          </p:cNvPr>
          <p:cNvSpPr txBox="1"/>
          <p:nvPr/>
        </p:nvSpPr>
        <p:spPr>
          <a:xfrm>
            <a:off x="733763" y="2063466"/>
            <a:ext cx="1092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인스톨러를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실행한 후에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"Install Now"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선택하면 바로 설치가 진행된다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파이썬이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어느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곳에서든지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실행될 수 있도록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"Add Python 3.8 to PATH"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옵션을 반드시 선택해야 한다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95197-04B5-4513-8697-AE81C8DB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4" y="2709797"/>
            <a:ext cx="6430272" cy="40391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9F2E90-F763-4EDF-B79B-9BB8F24AEF74}"/>
              </a:ext>
            </a:extLst>
          </p:cNvPr>
          <p:cNvSpPr/>
          <p:nvPr/>
        </p:nvSpPr>
        <p:spPr>
          <a:xfrm>
            <a:off x="7380735" y="3429000"/>
            <a:ext cx="4143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많이 하는 질문이 명령창에서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입력하면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찾을수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명령어입니다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오류가 발생한다는 것이다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위의 옵션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켜는것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잊지 말기를 당부한다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3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설치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8FAB119-4F8C-4728-8ECB-36D08A7C9360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위도우에서 파이썬 설치하기</a:t>
            </a:r>
            <a:endParaRPr lang="en-US" altLang="ko-KR" sz="2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433D1-71EC-47F0-90DB-409C03F5F29B}"/>
              </a:ext>
            </a:extLst>
          </p:cNvPr>
          <p:cNvSpPr txBox="1"/>
          <p:nvPr/>
        </p:nvSpPr>
        <p:spPr>
          <a:xfrm>
            <a:off x="733763" y="2063466"/>
            <a:ext cx="1092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설치가 완료되면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[close]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클릭하여 종료한다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정상적으로 설치되었다면 다음 그림과 같이 프로그램 메뉴에서 확인할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272F67-738B-4E86-9385-3DA71078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3" y="3176055"/>
            <a:ext cx="4520408" cy="36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4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환경 설정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025439C-78EE-45B4-B41E-E14A85A0CEA4}"/>
              </a:ext>
            </a:extLst>
          </p:cNvPr>
          <p:cNvSpPr txBox="1">
            <a:spLocks/>
          </p:cNvSpPr>
          <p:nvPr/>
        </p:nvSpPr>
        <p:spPr>
          <a:xfrm>
            <a:off x="733763" y="1466106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가상환경</a:t>
            </a:r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virtualenv</a:t>
            </a:r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BA720-2A0F-406A-A4C5-8D1000658186}"/>
              </a:ext>
            </a:extLst>
          </p:cNvPr>
          <p:cNvSpPr txBox="1"/>
          <p:nvPr/>
        </p:nvSpPr>
        <p:spPr>
          <a:xfrm>
            <a:off x="733763" y="2063466"/>
            <a:ext cx="109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venvs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 생성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E24F91-688F-49FC-928F-72928B09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3" y="2593639"/>
            <a:ext cx="7855066" cy="12795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F928B7-099C-4FAD-8969-568B42FD38E7}"/>
              </a:ext>
            </a:extLst>
          </p:cNvPr>
          <p:cNvSpPr txBox="1"/>
          <p:nvPr/>
        </p:nvSpPr>
        <p:spPr>
          <a:xfrm>
            <a:off x="733763" y="4055871"/>
            <a:ext cx="109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다음처럼 파이썬 가상환경을 만들어 주는 명령어를 수행하자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F23688-8700-4A7F-BE07-963B1318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2" y="4607876"/>
            <a:ext cx="7855066" cy="436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68F386-736F-4DD6-AB43-5FCAE41D57EF}"/>
              </a:ext>
            </a:extLst>
          </p:cNvPr>
          <p:cNvSpPr txBox="1"/>
          <p:nvPr/>
        </p:nvSpPr>
        <p:spPr>
          <a:xfrm>
            <a:off x="733763" y="5227067"/>
            <a:ext cx="109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다음처럼 </a:t>
            </a:r>
            <a:r>
              <a:rPr lang="en-US" altLang="ko-KR" i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myproject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가상환경으로 진입해 보도록 하자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2EC1963-4249-4491-979C-0D7980B3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62" y="5779072"/>
            <a:ext cx="7855066" cy="9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509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1126</TotalTime>
  <Words>686</Words>
  <Application>Microsoft Office PowerPoint</Application>
  <PresentationFormat>와이드스크린</PresentationFormat>
  <Paragraphs>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나눔바른고딕</vt:lpstr>
      <vt:lpstr>Arial</vt:lpstr>
      <vt:lpstr>Trebuchet MS</vt:lpstr>
      <vt:lpstr>Wingdings 3</vt:lpstr>
      <vt:lpstr>패싯</vt:lpstr>
      <vt:lpstr>플라스크 시작하기</vt:lpstr>
      <vt:lpstr>목차</vt:lpstr>
      <vt:lpstr>1. 플라스크란 무엇인가?</vt:lpstr>
      <vt:lpstr>1. 플라스크란 무엇인가?</vt:lpstr>
      <vt:lpstr>1. 플라스크란 무엇인가?</vt:lpstr>
      <vt:lpstr>2. 파이썬 설치</vt:lpstr>
      <vt:lpstr>2. 파이썬 설치</vt:lpstr>
      <vt:lpstr>2. 파이썬 설치</vt:lpstr>
      <vt:lpstr>3. 플라스크 환경 설정</vt:lpstr>
      <vt:lpstr>3. 플라스크 환경 설정</vt:lpstr>
      <vt:lpstr>3. 플라스크 환경 설정</vt:lpstr>
      <vt:lpstr>4. 프로젝트</vt:lpstr>
      <vt:lpstr>4. 프로젝트</vt:lpstr>
      <vt:lpstr>5. 파이참</vt:lpstr>
      <vt:lpstr>5. 파이참</vt:lpstr>
      <vt:lpstr>5. 파이참</vt:lpstr>
      <vt:lpstr>5. 파이참</vt:lpstr>
      <vt:lpstr>5. 파이참</vt:lpstr>
      <vt:lpstr>5. 파이참</vt:lpstr>
      <vt:lpstr>6. Hello Pybo</vt:lpstr>
      <vt:lpstr>6. Hello Pybo</vt:lpstr>
      <vt:lpstr>6. Hello Pybo</vt:lpstr>
      <vt:lpstr>6. Hello Pybo</vt:lpstr>
      <vt:lpstr>6. Hello Pybo</vt:lpstr>
      <vt:lpstr>6. Hello Pybo</vt:lpstr>
      <vt:lpstr>6. Hello Pybo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66</cp:revision>
  <dcterms:created xsi:type="dcterms:W3CDTF">2020-06-18T13:12:50Z</dcterms:created>
  <dcterms:modified xsi:type="dcterms:W3CDTF">2020-07-12T13:35:47Z</dcterms:modified>
</cp:coreProperties>
</file>