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6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60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780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7514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370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1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5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0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20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1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7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B7DCD-5BA3-48A2-BE8C-591555253DD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015586-AAD2-4AE8-A3B1-EBF033189B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0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플라스크 시작하기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DA41A0CF-1BF5-4C68-BFF8-D24E32C91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모델변경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86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글쓴이 표시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09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수정과 삭제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289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87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72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앵커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1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마크다운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696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검색과 정렬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72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파이보의 추가기능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22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ECDD-6C8C-4DC9-BAE8-787D827B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0D18E-A1CC-42A5-BA2D-A0504A727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450877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네이게이션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바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필터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게시물 번호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답변갯수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표시하기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계정생성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모델변경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글쓴이 표시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701A10-73C1-4D17-BBC3-D6BBD6CCC12E}"/>
              </a:ext>
            </a:extLst>
          </p:cNvPr>
          <p:cNvSpPr txBox="1">
            <a:spLocks/>
          </p:cNvSpPr>
          <p:nvPr/>
        </p:nvSpPr>
        <p:spPr>
          <a:xfrm>
            <a:off x="4286808" y="2160589"/>
            <a:ext cx="245087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수정과 삭제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댓긋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추천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앵커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마크다운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검색과 정렬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Font typeface="Wingdings 3" charset="2"/>
              <a:buNone/>
            </a:pP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파이보의 추가기능</a:t>
            </a:r>
            <a:endParaRPr lang="en-US" altLang="ko-KR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18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네비게이션 바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9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페이징</a:t>
            </a:r>
            <a:endParaRPr lang="ko-KR" altLang="en-US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템플릿 필터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88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게시물 번호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5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답변갯수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표시하기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296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계정생성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245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833C6-FAC3-442B-803D-3FB02DF0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7864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</a:t>
            </a:r>
            <a:r>
              <a:rPr lang="en-US" altLang="ko-KR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로그아웃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24331F3-9831-4A24-AC95-4771B0BCE333}"/>
              </a:ext>
            </a:extLst>
          </p:cNvPr>
          <p:cNvSpPr txBox="1">
            <a:spLocks/>
          </p:cNvSpPr>
          <p:nvPr/>
        </p:nvSpPr>
        <p:spPr>
          <a:xfrm>
            <a:off x="1307647" y="1180730"/>
            <a:ext cx="8022783" cy="43651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2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Install flask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60F032-B172-43E0-B147-16329887DE8F}"/>
              </a:ext>
            </a:extLst>
          </p:cNvPr>
          <p:cNvSpPr/>
          <p:nvPr/>
        </p:nvSpPr>
        <p:spPr>
          <a:xfrm>
            <a:off x="7620874" y="2196693"/>
            <a:ext cx="44705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Conda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–n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가상폴더명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python=3.6 anaconda</a:t>
            </a: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설치하면 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flask</a:t>
            </a:r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 같이 설치되어 있음</a:t>
            </a:r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작업할 디렉토리도 하나 만들어줍니다</a:t>
            </a:r>
            <a:r>
              <a:rPr lang="en-US" altLang="ko-KR" sz="1400" dirty="0">
                <a:solidFill>
                  <a:schemeClr val="tx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1400" dirty="0">
              <a:solidFill>
                <a:schemeClr val="tx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84378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패싯</Template>
  <TotalTime>666</TotalTime>
  <Words>471</Words>
  <Application>Microsoft Office PowerPoint</Application>
  <PresentationFormat>와이드스크린</PresentationFormat>
  <Paragraphs>98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나눔바른고딕</vt:lpstr>
      <vt:lpstr>Arial</vt:lpstr>
      <vt:lpstr>Trebuchet MS</vt:lpstr>
      <vt:lpstr>Wingdings 3</vt:lpstr>
      <vt:lpstr>패싯</vt:lpstr>
      <vt:lpstr>플라스크 시작하기</vt:lpstr>
      <vt:lpstr>목차</vt:lpstr>
      <vt:lpstr>1. 네비게이션 바</vt:lpstr>
      <vt:lpstr>2. 페이징</vt:lpstr>
      <vt:lpstr>3. 템플릿 필터</vt:lpstr>
      <vt:lpstr>4. 게시물 번호</vt:lpstr>
      <vt:lpstr>5. 답변갯수 표시하기</vt:lpstr>
      <vt:lpstr>6. 계정생성</vt:lpstr>
      <vt:lpstr>7. 로그인 &amp; 로그아웃</vt:lpstr>
      <vt:lpstr>8. 모델변경</vt:lpstr>
      <vt:lpstr>9. 글쓴이 표시</vt:lpstr>
      <vt:lpstr>10. 수정과 삭제</vt:lpstr>
      <vt:lpstr>11. 댓글</vt:lpstr>
      <vt:lpstr>12. 추천</vt:lpstr>
      <vt:lpstr>13. 앵커</vt:lpstr>
      <vt:lpstr>14. 마크다운</vt:lpstr>
      <vt:lpstr>15. 검색과 정렬</vt:lpstr>
      <vt:lpstr>16. 파이보의 추가기능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heechul4296@gmail.com</dc:creator>
  <cp:lastModifiedBy>heechul4296@gmail.com</cp:lastModifiedBy>
  <cp:revision>62</cp:revision>
  <dcterms:created xsi:type="dcterms:W3CDTF">2020-06-18T13:12:50Z</dcterms:created>
  <dcterms:modified xsi:type="dcterms:W3CDTF">2020-07-12T05:50:19Z</dcterms:modified>
</cp:coreProperties>
</file>