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1" r:id="rId3"/>
    <p:sldId id="426" r:id="rId4"/>
    <p:sldId id="432" r:id="rId5"/>
    <p:sldId id="433" r:id="rId6"/>
    <p:sldId id="435" r:id="rId7"/>
    <p:sldId id="436" r:id="rId8"/>
    <p:sldId id="437" r:id="rId9"/>
    <p:sldId id="444" r:id="rId10"/>
    <p:sldId id="440" r:id="rId11"/>
    <p:sldId id="446" r:id="rId12"/>
    <p:sldId id="447" r:id="rId13"/>
    <p:sldId id="427" r:id="rId14"/>
    <p:sldId id="438" r:id="rId15"/>
    <p:sldId id="439" r:id="rId16"/>
    <p:sldId id="430" r:id="rId17"/>
    <p:sldId id="442" r:id="rId18"/>
    <p:sldId id="443" r:id="rId19"/>
    <p:sldId id="423" r:id="rId20"/>
    <p:sldId id="424" r:id="rId21"/>
    <p:sldId id="425" r:id="rId22"/>
    <p:sldId id="431" r:id="rId23"/>
    <p:sldId id="441" r:id="rId24"/>
    <p:sldId id="448" r:id="rId25"/>
    <p:sldId id="260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625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8300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001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10357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7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900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제공되는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77048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저장할 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7200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저장할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667111" y="480212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구분지어져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있기 때문에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없다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추가한다면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기능 추가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제공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3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/MNIST'</a:t>
            </a:r>
            <a:b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244</a:t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 smtClean="0"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4653136"/>
            <a:ext cx="240063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서브폴더명으로 레이블을 구분한 데이터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train, 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443195" y="2862249"/>
            <a:ext cx="2863641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서브폴더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레이블을 구분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레이블 값은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폴더명으로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구분한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0001.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/xxxa.jpg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/yyyb.jpg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/wwww.jpg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0142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sjsue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mujuh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smtClean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0232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slso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eowjs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7200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7111" y="4783335"/>
            <a:ext cx="5908256" cy="1728192"/>
            <a:chOff x="667111" y="4725144"/>
            <a:chExt cx="5520715" cy="13900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4"/>
              <a:ext cx="494221" cy="66772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6714179" y="5373216"/>
            <a:ext cx="1831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n0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차례대로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설정됨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,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2105319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" y="5517232"/>
            <a:ext cx="20943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667111" y="4464987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67111" y="3600599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있는 이미지 수대로 데이터를 리스트로 저장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3896885" y="2191475"/>
            <a:ext cx="3151673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rnn.text_preprocessing_mxnet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구분자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3896885" y="5051082"/>
            <a:ext cx="38328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‘,’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1926"/>
            <a:ext cx="2736304" cy="23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nlp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/timemachine.txt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\\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7" y="4653136"/>
            <a:ext cx="4221013" cy="18880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36" y="4653136"/>
            <a:ext cx="1563704" cy="8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2950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숫자인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테스트를 사용할 비율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68741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77308"/>
              </p:ext>
            </p:extLst>
          </p:nvPr>
        </p:nvGraphicFramePr>
        <p:xfrm>
          <a:off x="644398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nolabel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테스트로 사용할 비율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38344"/>
            <a:ext cx="7704856" cy="66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686"/>
              </p:ext>
            </p:extLst>
          </p:nvPr>
        </p:nvGraphicFramePr>
        <p:xfrm>
          <a:off x="644398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89630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227687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077073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983289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4077072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983289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이슈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7704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  <a:endParaRPr lang="en-US" altLang="ko-KR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불러온 후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df.smaple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frac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=1)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 가능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frac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데이터를 사용할 비율</a:t>
            </a:r>
            <a:endParaRPr lang="en-US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트레이닝셋과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나눌 때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train_test_split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옵션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shuffle=True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옵션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shuffle=True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개인적인 생각으로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번은 적당하지 않습니다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 데이터가 분리된 후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하면 분리된 데이터에서만 섞이기 때문에 반쪽인 기능이라고 생각합니다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17052</TotalTime>
  <Words>1780</Words>
  <Application>Microsoft Office PowerPoint</Application>
  <PresentationFormat>화면 슬라이드 쇼(4:3)</PresentationFormat>
  <Paragraphs>652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992</cp:revision>
  <dcterms:created xsi:type="dcterms:W3CDTF">2007-11-11T16:17:21Z</dcterms:created>
  <dcterms:modified xsi:type="dcterms:W3CDTF">2020-04-07T07:39:33Z</dcterms:modified>
</cp:coreProperties>
</file>