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8" r:id="rId2"/>
    <p:sldId id="271" r:id="rId3"/>
    <p:sldId id="426" r:id="rId4"/>
    <p:sldId id="432" r:id="rId5"/>
    <p:sldId id="427" r:id="rId6"/>
    <p:sldId id="428" r:id="rId7"/>
    <p:sldId id="429" r:id="rId8"/>
    <p:sldId id="430" r:id="rId9"/>
    <p:sldId id="431" r:id="rId10"/>
    <p:sldId id="423" r:id="rId11"/>
    <p:sldId id="424" r:id="rId12"/>
    <p:sldId id="425" r:id="rId13"/>
    <p:sldId id="260" r:id="rId14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3F0DA"/>
    <a:srgbClr val="FFF2CD"/>
    <a:srgbClr val="FFCC00"/>
    <a:srgbClr val="1B6AD3"/>
    <a:srgbClr val="F45507"/>
    <a:srgbClr val="0070C0"/>
    <a:srgbClr val="3A88C6"/>
    <a:srgbClr val="E66540"/>
    <a:srgbClr val="E4673B"/>
    <a:srgbClr val="F553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38" autoAdjust="0"/>
  </p:normalViewPr>
  <p:slideViewPr>
    <p:cSldViewPr>
      <p:cViewPr>
        <p:scale>
          <a:sx n="100" d="100"/>
          <a:sy n="100" d="100"/>
        </p:scale>
        <p:origin x="1896" y="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2020-04-02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58984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310955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4002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19569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410015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72971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620234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10357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90979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124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1" r:id="rId3"/>
    <p:sldLayoutId id="214748389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60880"/>
            <a:ext cx="8645525" cy="70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Preprocessing</a:t>
            </a:r>
            <a:endParaRPr lang="en-US" altLang="ko-KR" sz="400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RNN </a:t>
            </a:r>
            <a:r>
              <a:rPr lang="ko-KR" altLang="en-US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예측을 위한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timeseries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1365899"/>
            <a:ext cx="8103770" cy="250557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98072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원본 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csv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963509"/>
              </p:ext>
            </p:extLst>
          </p:nvPr>
        </p:nvGraphicFramePr>
        <p:xfrm>
          <a:off x="683568" y="1452510"/>
          <a:ext cx="448816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66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16598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target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241.3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748.1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254.1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245.0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365.9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254.7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289379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512.4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565656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236.5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063217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215.4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23" name="텍스트 개체 틀 2"/>
          <p:cNvSpPr txBox="1">
            <a:spLocks/>
          </p:cNvSpPr>
          <p:nvPr/>
        </p:nvSpPr>
        <p:spPr>
          <a:xfrm>
            <a:off x="5436096" y="1954845"/>
            <a:ext cx="2863641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변수의 값과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target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값으로만 구성된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csv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마지막 컬럼은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target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시계열로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정렬된 값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73958" y="4392019"/>
            <a:ext cx="8103770" cy="206685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9" name="그룹 5"/>
          <p:cNvGrpSpPr>
            <a:grpSpLocks/>
          </p:cNvGrpSpPr>
          <p:nvPr/>
        </p:nvGrpSpPr>
        <p:grpSpPr bwMode="auto">
          <a:xfrm>
            <a:off x="473958" y="400684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파라미터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값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502916" y="4421942"/>
            <a:ext cx="8033247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rnn.timeseries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seq_length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a.preprocessing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33" name="텍스트 개체 틀 2"/>
          <p:cNvSpPr txBox="1">
            <a:spLocks/>
          </p:cNvSpPr>
          <p:nvPr/>
        </p:nvSpPr>
        <p:spPr>
          <a:xfrm>
            <a:off x="667111" y="5434925"/>
            <a:ext cx="770485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입력값으로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길이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Predict(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후의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예측값을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사용하고자 하는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타겟값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Split(float):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훈련셋으로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데이터셋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비율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769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 bwMode="auto">
          <a:xfrm>
            <a:off x="474531" y="1365899"/>
            <a:ext cx="8103770" cy="256715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98072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503489" y="1395822"/>
            <a:ext cx="8033247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rnn.timeseries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dataset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/test1.csv'</a:t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seq_length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4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7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0.7</a:t>
            </a:r>
            <a:endParaRPr kumimoji="0" lang="en-US" altLang="ko-KR" sz="800" dirty="0" smtClean="0">
              <a:solidFill>
                <a:srgbClr val="0000FF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seq_length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train_data.shape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test_data.shape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train_label.shape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test_label.shape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667684" y="3009726"/>
            <a:ext cx="770485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local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있는 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dataset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입력값으로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길이를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설정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Predict(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14row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데이터로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번째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값을 예측하는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target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설정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Split(float):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훈련셋으로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데이터셋을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70%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84" y="4149080"/>
            <a:ext cx="2981741" cy="1276528"/>
          </a:xfrm>
          <a:prstGeom prst="rect">
            <a:avLst/>
          </a:prstGeom>
        </p:spPr>
      </p:pic>
      <p:sp>
        <p:nvSpPr>
          <p:cNvPr id="24" name="텍스트 개체 틀 2"/>
          <p:cNvSpPr txBox="1">
            <a:spLocks/>
          </p:cNvSpPr>
          <p:nvPr/>
        </p:nvSpPr>
        <p:spPr>
          <a:xfrm>
            <a:off x="667684" y="5517232"/>
            <a:ext cx="7704856" cy="43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시계열의 순서가 일일 단위라면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일의 데이터로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후를 예측하는 전처리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시계열데이터의 주기에 따라 의미는 달라질 수 있습니다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RNN </a:t>
            </a:r>
            <a:r>
              <a:rPr lang="ko-KR" altLang="en-US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예측을 위한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timeseries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44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 bwMode="auto">
          <a:xfrm>
            <a:off x="474531" y="1365899"/>
            <a:ext cx="8103770" cy="26391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98072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텍스트 개체 틀 2"/>
          <p:cNvSpPr txBox="1">
            <a:spLocks/>
          </p:cNvSpPr>
          <p:nvPr/>
        </p:nvSpPr>
        <p:spPr>
          <a:xfrm>
            <a:off x="3882792" y="1549905"/>
            <a:ext cx="44486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첫번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째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입력데이터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출력 데이터</a:t>
            </a:r>
            <a:endParaRPr lang="en-US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(14): (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14, 9)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Predict(7)       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(1, 1)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15" y="1483068"/>
            <a:ext cx="2958729" cy="2449988"/>
          </a:xfrm>
          <a:prstGeom prst="rect">
            <a:avLst/>
          </a:prstGeom>
        </p:spPr>
      </p:pic>
      <p:sp>
        <p:nvSpPr>
          <p:cNvPr id="5" name="왼쪽 중괄호 4"/>
          <p:cNvSpPr/>
          <p:nvPr/>
        </p:nvSpPr>
        <p:spPr bwMode="auto">
          <a:xfrm>
            <a:off x="539552" y="1624588"/>
            <a:ext cx="130991" cy="130797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42333" y="2096269"/>
            <a:ext cx="317793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[[ 5.0999999e+00  4.0000001e-01  9.6999998e+00 -2.4000001e+00</a:t>
            </a:r>
          </a:p>
          <a:p>
            <a:r>
              <a:rPr lang="ko-KR" altLang="en-US" sz="800" dirty="0"/>
              <a:t>   1.0074000e+03  1.0159000e+03  9.7900000e+00  1.8000000e+00</a:t>
            </a:r>
          </a:p>
          <a:p>
            <a:r>
              <a:rPr lang="ko-KR" altLang="en-US" sz="800" dirty="0"/>
              <a:t>   8.4770144e+05]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>   …</a:t>
            </a:r>
          </a:p>
          <a:p>
            <a:endParaRPr lang="ko-KR" altLang="en-US" sz="800" dirty="0"/>
          </a:p>
          <a:p>
            <a:r>
              <a:rPr lang="ko-KR" altLang="en-US" sz="800" dirty="0" smtClean="0"/>
              <a:t> </a:t>
            </a:r>
            <a:r>
              <a:rPr lang="ko-KR" altLang="en-US" sz="800" dirty="0"/>
              <a:t>[-4.4000001e+00 -1.0600000e+01  2.8000000e+00 -1.2800000e+01</a:t>
            </a:r>
          </a:p>
          <a:p>
            <a:r>
              <a:rPr lang="ko-KR" altLang="en-US" sz="800" dirty="0"/>
              <a:t>   1.0246000e+03  1.0336000e+03  1.1990000e+01 -4.0999999e+00</a:t>
            </a:r>
          </a:p>
          <a:p>
            <a:r>
              <a:rPr lang="ko-KR" altLang="en-US" sz="800" dirty="0"/>
              <a:t>   8.4793094e+05]]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974797" y="2087854"/>
            <a:ext cx="7360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[846771.7]</a:t>
            </a:r>
          </a:p>
        </p:txBody>
      </p:sp>
      <p:sp>
        <p:nvSpPr>
          <p:cNvPr id="24" name="직사각형 23"/>
          <p:cNvSpPr/>
          <p:nvPr/>
        </p:nvSpPr>
        <p:spPr bwMode="auto">
          <a:xfrm>
            <a:off x="474531" y="4042563"/>
            <a:ext cx="8103770" cy="26391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3882792" y="4226569"/>
            <a:ext cx="44486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두번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째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입력데이터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출력 데이터</a:t>
            </a:r>
            <a:endParaRPr lang="en-US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(14): (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14, 9)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Predict(7)       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(1, 1)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15" y="4159732"/>
            <a:ext cx="2958729" cy="2449988"/>
          </a:xfrm>
          <a:prstGeom prst="rect">
            <a:avLst/>
          </a:prstGeom>
        </p:spPr>
      </p:pic>
      <p:sp>
        <p:nvSpPr>
          <p:cNvPr id="28" name="왼쪽 중괄호 27"/>
          <p:cNvSpPr/>
          <p:nvPr/>
        </p:nvSpPr>
        <p:spPr bwMode="auto">
          <a:xfrm>
            <a:off x="539552" y="4406669"/>
            <a:ext cx="130991" cy="130797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974797" y="476451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[</a:t>
            </a:r>
            <a:r>
              <a:rPr lang="en-US" altLang="ko-KR" sz="800" dirty="0" smtClean="0"/>
              <a:t>846083.06</a:t>
            </a:r>
            <a:r>
              <a:rPr lang="ko-KR" altLang="en-US" sz="800" dirty="0" smtClean="0"/>
              <a:t>]</a:t>
            </a:r>
            <a:endParaRPr lang="ko-KR" altLang="en-US" sz="800" dirty="0"/>
          </a:p>
        </p:txBody>
      </p:sp>
      <p:sp>
        <p:nvSpPr>
          <p:cNvPr id="31" name="직사각형 30"/>
          <p:cNvSpPr/>
          <p:nvPr/>
        </p:nvSpPr>
        <p:spPr>
          <a:xfrm>
            <a:off x="3842333" y="4798635"/>
            <a:ext cx="303392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[[ 2.5999999e+00 -2.2000000e+00  9.1000004e+00 -6.0999999e+00</a:t>
            </a:r>
          </a:p>
          <a:p>
            <a:r>
              <a:rPr lang="ko-KR" altLang="en-US" sz="800" dirty="0"/>
              <a:t>   1.0131000e+03  1.0217000e+03  1.1010000e+01  1.3000000e+00</a:t>
            </a:r>
          </a:p>
          <a:p>
            <a:r>
              <a:rPr lang="ko-KR" altLang="en-US" sz="800" dirty="0"/>
              <a:t>   8.4786900e+05</a:t>
            </a:r>
            <a:r>
              <a:rPr lang="ko-KR" altLang="en-US" sz="800" dirty="0" smtClean="0"/>
              <a:t>]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   …</a:t>
            </a:r>
          </a:p>
          <a:p>
            <a:endParaRPr lang="ko-KR" altLang="en-US" sz="800" dirty="0"/>
          </a:p>
          <a:p>
            <a:r>
              <a:rPr lang="ko-KR" altLang="en-US" sz="800" dirty="0" smtClean="0"/>
              <a:t> </a:t>
            </a:r>
            <a:r>
              <a:rPr lang="ko-KR" altLang="en-US" sz="800" dirty="0"/>
              <a:t>[-3.0000000e+00 -8.6999998e+00  3.8000000e+00 -9.3999996e+00</a:t>
            </a:r>
          </a:p>
          <a:p>
            <a:r>
              <a:rPr lang="ko-KR" altLang="en-US" sz="800" dirty="0"/>
              <a:t>   1.0243000e+03  1.0332000e+03  1.1970000e+01 -3.3000000e+00</a:t>
            </a:r>
          </a:p>
          <a:p>
            <a:r>
              <a:rPr lang="ko-KR" altLang="en-US" sz="800" dirty="0"/>
              <a:t>   8.4661019e+05]]</a:t>
            </a:r>
          </a:p>
        </p:txBody>
      </p:sp>
      <p:sp>
        <p:nvSpPr>
          <p:cNvPr id="9" name="직사각형 8"/>
          <p:cNvSpPr/>
          <p:nvPr/>
        </p:nvSpPr>
        <p:spPr bwMode="auto">
          <a:xfrm flipV="1">
            <a:off x="3335959" y="3540632"/>
            <a:ext cx="299080" cy="9486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 flipV="1">
            <a:off x="3335959" y="6309320"/>
            <a:ext cx="299080" cy="9486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RNN </a:t>
            </a:r>
            <a:r>
              <a:rPr lang="ko-KR" altLang="en-US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예측을 위한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timeseries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840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8" y="1908958"/>
            <a:ext cx="6264275" cy="1005275"/>
          </a:xfrm>
          <a:prstGeom prst="rect">
            <a:avLst/>
          </a:prstGeom>
          <a:noFill/>
        </p:spPr>
        <p:txBody>
          <a:bodyPr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CNN 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데이터 전처리</a:t>
            </a:r>
            <a:endParaRPr lang="en-US" altLang="ko-KR" sz="2100" b="1" spc="-150" dirty="0" smtClean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R</a:t>
            </a: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NN 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데이터 전처리</a:t>
            </a:r>
            <a:endParaRPr lang="en-US" altLang="ko-KR" sz="2100" b="1" spc="-150" dirty="0" smtClean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13326" y="4247"/>
            <a:ext cx="333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CNN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클래스로 구분된 데이터의 유형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가지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 유형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572456"/>
              </p:ext>
            </p:extLst>
          </p:nvPr>
        </p:nvGraphicFramePr>
        <p:xfrm>
          <a:off x="683568" y="2132856"/>
          <a:ext cx="4488162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66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193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35" name="텍스트 개체 틀 2"/>
          <p:cNvSpPr txBox="1">
            <a:spLocks/>
          </p:cNvSpPr>
          <p:nvPr/>
        </p:nvSpPr>
        <p:spPr>
          <a:xfrm>
            <a:off x="5714660" y="2492896"/>
            <a:ext cx="2863641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변수의 값과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target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값으로만 구성된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csv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마지막 컬럼은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target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시계열로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정렬된 값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텍스트 개체 틀 2"/>
          <p:cNvSpPr txBox="1">
            <a:spLocks/>
          </p:cNvSpPr>
          <p:nvPr/>
        </p:nvSpPr>
        <p:spPr>
          <a:xfrm>
            <a:off x="683568" y="1848292"/>
            <a:ext cx="286364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1. label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숫자고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이중인 경우</a:t>
            </a:r>
            <a:endParaRPr sz="11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413534"/>
              </p:ext>
            </p:extLst>
          </p:nvPr>
        </p:nvGraphicFramePr>
        <p:xfrm>
          <a:off x="683568" y="4596028"/>
          <a:ext cx="4488162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66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193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39" name="텍스트 개체 틀 2"/>
          <p:cNvSpPr txBox="1">
            <a:spLocks/>
          </p:cNvSpPr>
          <p:nvPr/>
        </p:nvSpPr>
        <p:spPr>
          <a:xfrm>
            <a:off x="683568" y="4311464"/>
            <a:ext cx="286364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label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숫자고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다중인 경우</a:t>
            </a:r>
            <a:endParaRPr sz="11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581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13326" y="4247"/>
            <a:ext cx="333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CNN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클래스로 구분된 데이터의 유형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가지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 유형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088912"/>
              </p:ext>
            </p:extLst>
          </p:nvPr>
        </p:nvGraphicFramePr>
        <p:xfrm>
          <a:off x="683568" y="2132856"/>
          <a:ext cx="4488162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66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193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35" name="텍스트 개체 틀 2"/>
          <p:cNvSpPr txBox="1">
            <a:spLocks/>
          </p:cNvSpPr>
          <p:nvPr/>
        </p:nvSpPr>
        <p:spPr>
          <a:xfrm>
            <a:off x="5714660" y="2492896"/>
            <a:ext cx="2863641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변수의 값과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target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값으로만 구성된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csv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마지막 컬럼은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target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시계열로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정렬된 값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텍스트 개체 틀 2"/>
          <p:cNvSpPr txBox="1">
            <a:spLocks/>
          </p:cNvSpPr>
          <p:nvPr/>
        </p:nvSpPr>
        <p:spPr>
          <a:xfrm>
            <a:off x="683568" y="1848292"/>
            <a:ext cx="286364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label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문자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고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이중인 경우</a:t>
            </a:r>
            <a:endParaRPr sz="11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010623"/>
              </p:ext>
            </p:extLst>
          </p:nvPr>
        </p:nvGraphicFramePr>
        <p:xfrm>
          <a:off x="683568" y="4596028"/>
          <a:ext cx="4488162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66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193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Setosa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virginica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versicolor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virginica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versicolor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Setosa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39" name="텍스트 개체 틀 2"/>
          <p:cNvSpPr txBox="1">
            <a:spLocks/>
          </p:cNvSpPr>
          <p:nvPr/>
        </p:nvSpPr>
        <p:spPr>
          <a:xfrm>
            <a:off x="683568" y="4311464"/>
            <a:ext cx="286364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4. label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문자고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다중인 경우</a:t>
            </a:r>
            <a:endParaRPr sz="11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556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1.2 000 </a:t>
            </a:r>
            <a:r>
              <a:rPr lang="ko-KR" altLang="en-US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다중 분류 문제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13326" y="4247"/>
            <a:ext cx="333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CNN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샘플 데이터를 가지고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클레스가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 이상인  분류 문제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04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1.3 </a:t>
            </a:r>
            <a:r>
              <a:rPr lang="ko-KR" altLang="en-US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다중 분류 문제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13326" y="4247"/>
            <a:ext cx="333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CNN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 데이터를 가지고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클레스가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 이상인  분류 문제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55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1.4 </a:t>
            </a:r>
            <a:r>
              <a:rPr lang="ko-KR" altLang="en-US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다중 분류 문제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13326" y="4247"/>
            <a:ext cx="333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CNN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 데이터를 가지고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클레스가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 이상인  분류 문제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472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2.1 </a:t>
            </a:r>
            <a:r>
              <a:rPr lang="ko-KR" altLang="en-US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예측을 위한 데이터 전처리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13326" y="4247"/>
            <a:ext cx="333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RNN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다중 입력으로 하나의 결과를 예측하는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44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ko-KR" altLang="en-US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복제를 위한 데이터 전처리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13326" y="4247"/>
            <a:ext cx="333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RNN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방식으로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입력값을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복제하는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75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16373</TotalTime>
  <Words>814</Words>
  <Application>Microsoft Office PowerPoint</Application>
  <PresentationFormat>화면 슬라이드 쇼(4:3)</PresentationFormat>
  <Paragraphs>394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6" baseType="lpstr">
      <vt:lpstr>Arial Unicode MS</vt:lpstr>
      <vt:lpstr>Inconsolata</vt:lpstr>
      <vt:lpstr>Monotype Sorts</vt:lpstr>
      <vt:lpstr>Nanum Gothic</vt:lpstr>
      <vt:lpstr>굴림</vt:lpstr>
      <vt:lpstr>나눔고딕</vt:lpstr>
      <vt:lpstr>나눔고딕 ExtraBold</vt:lpstr>
      <vt:lpstr>다음_Regular</vt:lpstr>
      <vt:lpstr>맑은 고딕</vt:lpstr>
      <vt:lpstr>맑은 고딕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963</cp:revision>
  <dcterms:created xsi:type="dcterms:W3CDTF">2007-11-11T16:17:21Z</dcterms:created>
  <dcterms:modified xsi:type="dcterms:W3CDTF">2020-04-02T02:32:36Z</dcterms:modified>
</cp:coreProperties>
</file>