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1" r:id="rId3"/>
    <p:sldId id="426" r:id="rId4"/>
    <p:sldId id="432" r:id="rId5"/>
    <p:sldId id="433" r:id="rId6"/>
    <p:sldId id="435" r:id="rId7"/>
    <p:sldId id="436" r:id="rId8"/>
    <p:sldId id="437" r:id="rId9"/>
    <p:sldId id="440" r:id="rId10"/>
    <p:sldId id="427" r:id="rId11"/>
    <p:sldId id="438" r:id="rId12"/>
    <p:sldId id="439" r:id="rId13"/>
    <p:sldId id="430" r:id="rId14"/>
    <p:sldId id="423" r:id="rId15"/>
    <p:sldId id="424" r:id="rId16"/>
    <p:sldId id="425" r:id="rId17"/>
    <p:sldId id="431" r:id="rId18"/>
    <p:sldId id="441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7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1035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001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  <a:endParaRPr lang="ko-KR" altLang="en-US" sz="20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서브폴더명으로 레이블을 구분한 데이터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train, 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443195" y="2862249"/>
            <a:ext cx="2863641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서브폴더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레이블을 구분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레이블 값은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폴더명으로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구분한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0001.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/xxxa.jpg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/yyyb.jpg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/wwww.jpg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0142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sjsue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mujuh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smtClean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0232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slso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eowjs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테스트셋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17032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7111" y="4725144"/>
            <a:ext cx="5908256" cy="1728192"/>
            <a:chOff x="667111" y="4725144"/>
            <a:chExt cx="5520715" cy="13900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4"/>
              <a:ext cx="494221" cy="66772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  <a:endParaRPr lang="ko-KR" altLang="en-US" sz="20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2437" y="4077072"/>
            <a:ext cx="3145507" cy="1368152"/>
            <a:chOff x="751641" y="4077072"/>
            <a:chExt cx="3071487" cy="13030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077072"/>
              <a:ext cx="3067478" cy="65731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641" y="4808500"/>
              <a:ext cx="2905530" cy="57158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536294" y="4077072"/>
            <a:ext cx="3060042" cy="1368152"/>
            <a:chOff x="4104247" y="4077072"/>
            <a:chExt cx="2896004" cy="123842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4247" y="4077072"/>
              <a:ext cx="2896004" cy="5906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4247" y="4734389"/>
              <a:ext cx="2867425" cy="581106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  <a:endParaRPr lang="ko-KR" altLang="en-US" sz="20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  <a:endParaRPr lang="ko-KR" altLang="en-US" sz="20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2950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0.8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573016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94536"/>
              </p:ext>
            </p:extLst>
          </p:nvPr>
        </p:nvGraphicFramePr>
        <p:xfrm>
          <a:off x="644398" y="4221088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0.8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45023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645023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733256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733256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nolabel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0.8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573016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55027"/>
              </p:ext>
            </p:extLst>
          </p:nvPr>
        </p:nvGraphicFramePr>
        <p:xfrm>
          <a:off x="644398" y="4221088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89630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227687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0.8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936542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842758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3936541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842758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16769</TotalTime>
  <Words>1342</Words>
  <Application>Microsoft Office PowerPoint</Application>
  <PresentationFormat>화면 슬라이드 쇼(4:3)</PresentationFormat>
  <Paragraphs>568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977</cp:revision>
  <dcterms:created xsi:type="dcterms:W3CDTF">2007-11-11T16:17:21Z</dcterms:created>
  <dcterms:modified xsi:type="dcterms:W3CDTF">2020-04-02T09:09:20Z</dcterms:modified>
</cp:coreProperties>
</file>