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1" r:id="rId3"/>
    <p:sldId id="426" r:id="rId4"/>
    <p:sldId id="432" r:id="rId5"/>
    <p:sldId id="433" r:id="rId6"/>
    <p:sldId id="435" r:id="rId7"/>
    <p:sldId id="450" r:id="rId8"/>
    <p:sldId id="436" r:id="rId9"/>
    <p:sldId id="437" r:id="rId10"/>
    <p:sldId id="451" r:id="rId11"/>
    <p:sldId id="440" r:id="rId12"/>
    <p:sldId id="446" r:id="rId13"/>
    <p:sldId id="447" r:id="rId14"/>
    <p:sldId id="427" r:id="rId15"/>
    <p:sldId id="438" r:id="rId16"/>
    <p:sldId id="439" r:id="rId17"/>
    <p:sldId id="430" r:id="rId18"/>
    <p:sldId id="442" r:id="rId19"/>
    <p:sldId id="443" r:id="rId20"/>
    <p:sldId id="423" r:id="rId21"/>
    <p:sldId id="424" r:id="rId22"/>
    <p:sldId id="425" r:id="rId23"/>
    <p:sldId id="431" r:id="rId24"/>
    <p:sldId id="449" r:id="rId25"/>
    <p:sldId id="441" r:id="rId26"/>
    <p:sldId id="448" r:id="rId27"/>
    <p:sldId id="26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>
        <p:scale>
          <a:sx n="125" d="100"/>
          <a:sy n="125" d="100"/>
        </p:scale>
        <p:origin x="42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2020-04-07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8929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4625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83006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10015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1641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7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10357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47112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47364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00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0979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7003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6794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572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956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622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45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5638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889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398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Preprocessing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49" y="1718204"/>
            <a:ext cx="3278184" cy="2526579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nolabel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1641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474531" y="4778817"/>
            <a:ext cx="8103770" cy="20345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60339" y="1895490"/>
            <a:ext cx="2155477" cy="16535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60873"/>
              </p:ext>
            </p:extLst>
          </p:nvPr>
        </p:nvGraphicFramePr>
        <p:xfrm>
          <a:off x="3967557" y="2060848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3199687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[5.1 3.5 1.4 0.2]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[4.9 3.  1.4 0.2]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[5.9 3.  5.1 1.8]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[2.]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</a:tbl>
          </a:graphicData>
        </a:graphic>
      </p:graphicFrame>
      <p:sp>
        <p:nvSpPr>
          <p:cNvPr id="32" name="텍스트 개체 틀 2"/>
          <p:cNvSpPr txBox="1">
            <a:spLocks/>
          </p:cNvSpPr>
          <p:nvPr/>
        </p:nvSpPr>
        <p:spPr>
          <a:xfrm>
            <a:off x="619271" y="4971644"/>
            <a:ext cx="78142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행렬로 입력되고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마지막 컬럼의 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숫자로 전처리 되어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Iris-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setosa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=0, Iris-versicolor=1, Iris-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versinica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등 처리를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추후에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선택할 수 있게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있지 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읽고나서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분리할때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이진분류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문제이기 때문에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SigmoidBinaryCrossEntropyLoss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다중분류면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설정하고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2994811" y="1895490"/>
            <a:ext cx="785102" cy="16535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0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폴더내 데이터 파일과 레이블 파일이 같이 있는 경우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제공되는 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1848292"/>
            <a:ext cx="770485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폴더내 데이터 파일과 레이블 파일이 같이 있는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57106" y="2195418"/>
            <a:ext cx="39869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MNIST, 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저장할 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872005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저장할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41" name="텍스트 개체 틀 2"/>
          <p:cNvSpPr txBox="1">
            <a:spLocks/>
          </p:cNvSpPr>
          <p:nvPr/>
        </p:nvSpPr>
        <p:spPr>
          <a:xfrm>
            <a:off x="667111" y="4802127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구분지어져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있기 때문에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없다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추가한다면 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기능 추가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MNIST,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제공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3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/MNIST'</a:t>
            </a:r>
            <a:b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244</a:t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 smtClean="0">
              <a:solidFill>
                <a:srgbClr val="000000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endParaRPr kumimoji="0" lang="ko-KR" altLang="ko-KR" sz="800" dirty="0" smtClean="0">
              <a:latin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4653136"/>
            <a:ext cx="240063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서브폴더명으로 레이블을 구분한 데이터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 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train, test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443195" y="2862249"/>
            <a:ext cx="2863641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서브폴더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레이블을 구분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레이블 값은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폴더명으로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구분한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7106" y="2195418"/>
            <a:ext cx="3986902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0001.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/xxxa.jpg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/yyyb.jpg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123.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023.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/wwww.jpg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>
                <a:solidFill>
                  <a:srgbClr val="208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0142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sjsue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mujuh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smtClean="0">
                <a:solidFill>
                  <a:srgbClr val="208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0232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slso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eowjs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4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테스트셋으로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872005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67111" y="4783335"/>
            <a:ext cx="5908256" cy="1728192"/>
            <a:chOff x="667111" y="4725144"/>
            <a:chExt cx="5520715" cy="13900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5535690"/>
              <a:ext cx="4928194" cy="57951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11" y="4725144"/>
              <a:ext cx="494221" cy="667724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 bwMode="auto">
            <a:xfrm>
              <a:off x="1155974" y="5059006"/>
              <a:ext cx="48561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V="1">
              <a:off x="601216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 flipV="1">
              <a:off x="5508104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 flipV="1">
              <a:off x="500404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449999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399593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V="1">
              <a:off x="299481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248376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197971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147565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6714179" y="5373216"/>
            <a:ext cx="1831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n0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차례대로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설정됨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MonkeySpecies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,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97152"/>
            <a:ext cx="2105319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16" y="5517232"/>
            <a:ext cx="209430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 또는 서브 폴더의 이미지를 읽어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입력하여 결과값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Trained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모델 사용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4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667111" y="3717032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667111" y="4464987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 이미지를 읽고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전처리하여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 학습된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실행하면 결과를 바로 확인할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사이즈는 최소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이상이어야 하며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inceptionv3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경우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299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해야 학습을 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5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pretrainded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’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(minimum=224, inceptionv3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은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299)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67111" y="3600599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 있는 이미지 수대로 데이터를 리스트로 저장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 이미지를 읽고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전처리하여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 학습된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실행하면 결과를 바로 확인할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사이즈는 최소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이상이어야 하며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inceptionv3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경우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299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해야 학습을 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54657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학습 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63509"/>
              </p:ext>
            </p:extLst>
          </p:nvPr>
        </p:nvGraphicFramePr>
        <p:xfrm>
          <a:off x="683568" y="1452510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1954845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392019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00684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421942"/>
            <a:ext cx="803324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434925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67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39582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/test1.csv'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667684" y="3009726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local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14row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예측하는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" y="4149080"/>
            <a:ext cx="2981741" cy="1276528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667684" y="5517232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 의미는 달라질 수 있습니다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549905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483068"/>
            <a:ext cx="2958729" cy="2449988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624588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096269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087854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042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226569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159732"/>
            <a:ext cx="2958729" cy="2449988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406669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76451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798635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540632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309320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복제하는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1" name="텍스트 개체 틀 2"/>
          <p:cNvSpPr txBox="1">
            <a:spLocks/>
          </p:cNvSpPr>
          <p:nvPr/>
        </p:nvSpPr>
        <p:spPr>
          <a:xfrm>
            <a:off x="3896885" y="2348880"/>
            <a:ext cx="369930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입력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그대로 복제하는 모델이기 때문에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값만 필요함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비지도 학습이기에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없음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값에 제한을 거는 방법에 따라 여러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나뉘지만 여기서는 어떠한 제한도 두지 않음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3958" y="4674511"/>
            <a:ext cx="8103770" cy="206196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rnn.autoencoder_preprocessing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학습셋으로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a.autoencoder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3896885" y="5051082"/>
            <a:ext cx="383288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 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비율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63249"/>
              </p:ext>
            </p:extLst>
          </p:nvPr>
        </p:nvGraphicFramePr>
        <p:xfrm>
          <a:off x="683568" y="1730112"/>
          <a:ext cx="194421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6.456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6.268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6.246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6.448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15.5567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469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rnn.autoencoder_preprocessing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train_test.csv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a.autoencoder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</a:t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[:5]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9" y="4478677"/>
            <a:ext cx="1947251" cy="2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시퀀스처리하여 텍스트 생성을 위한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2" name="텍스트 개체 틀 2"/>
          <p:cNvSpPr txBox="1">
            <a:spLocks/>
          </p:cNvSpPr>
          <p:nvPr/>
        </p:nvSpPr>
        <p:spPr>
          <a:xfrm>
            <a:off x="3896885" y="2191475"/>
            <a:ext cx="31516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 사진의 파일의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‘\\’, csv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‘,’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rnn.text_preprocessing_mxnet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구분자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테스트셋으로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3896885" y="5051082"/>
            <a:ext cx="38328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(csv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파일은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‘,’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31926"/>
            <a:ext cx="2736304" cy="23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nlp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/timemachine.txt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\\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7" y="4653136"/>
            <a:ext cx="4221013" cy="18880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36" y="4653136"/>
            <a:ext cx="1563704" cy="80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27045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2950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8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47773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10623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숫자인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테스트를 사용할 비율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687415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42913"/>
              </p:ext>
            </p:extLst>
          </p:nvPr>
        </p:nvGraphicFramePr>
        <p:xfrm>
          <a:off x="572391" y="4458424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3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label()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dataset1/pima-indians-diabetes.csv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43774"/>
            <a:ext cx="3696772" cy="1888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03" y="3843774"/>
            <a:ext cx="3641421" cy="188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932007"/>
            <a:ext cx="2307533" cy="449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003" y="5932007"/>
            <a:ext cx="2194188" cy="4493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label()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1641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474531" y="4778817"/>
            <a:ext cx="8103770" cy="20345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4925"/>
          <a:stretch/>
        </p:blipFill>
        <p:spPr>
          <a:xfrm>
            <a:off x="646143" y="1726958"/>
            <a:ext cx="3180691" cy="249413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760339" y="1850150"/>
            <a:ext cx="2726778" cy="11963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20027" y="1850150"/>
            <a:ext cx="322306" cy="11963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41463"/>
              </p:ext>
            </p:extLst>
          </p:nvPr>
        </p:nvGraphicFramePr>
        <p:xfrm>
          <a:off x="3967557" y="2060848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3199687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[  6.    148.     72.     35.      0.     33.6     0.627  50.  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[1.]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[ 1.    85.    66.    29.     0.    26.6    0.351    31.   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[ 1.    93.    70.    31.     0.    30.4    0.315      23.   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</a:tbl>
          </a:graphicData>
        </a:graphic>
      </p:graphicFrame>
      <p:sp>
        <p:nvSpPr>
          <p:cNvPr id="43" name="텍스트 개체 틀 2"/>
          <p:cNvSpPr txBox="1">
            <a:spLocks/>
          </p:cNvSpPr>
          <p:nvPr/>
        </p:nvSpPr>
        <p:spPr>
          <a:xfrm>
            <a:off x="619271" y="4971644"/>
            <a:ext cx="7814289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행렬로 입력되고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마지막 컬럼의 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등 처리를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추후에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선택할 수 있게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en-US" altLang="ko-KR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있지 않음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읽고나서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분리할때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이진분류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문제이기 때문에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SigmoidBinaryCrossEntropyLoss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다중분류면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설정하고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9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문자인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nolabel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테스트로 사용할 비율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738344"/>
            <a:ext cx="7704856" cy="66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0686"/>
              </p:ext>
            </p:extLst>
          </p:nvPr>
        </p:nvGraphicFramePr>
        <p:xfrm>
          <a:off x="644398" y="4458424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1389630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virginica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nolabel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2276872"/>
            <a:ext cx="8033247" cy="1731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dataset1/iris.csv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4077073"/>
            <a:ext cx="2520281" cy="1814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5983289"/>
            <a:ext cx="2520280" cy="578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4077072"/>
            <a:ext cx="2491550" cy="18146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5983289"/>
            <a:ext cx="2491551" cy="5785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17133</TotalTime>
  <Words>2125</Words>
  <Application>Microsoft Office PowerPoint</Application>
  <PresentationFormat>화면 슬라이드 쇼(4:3)</PresentationFormat>
  <Paragraphs>731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Arial Unicode MS</vt:lpstr>
      <vt:lpstr>Inconsolata</vt:lpstr>
      <vt:lpstr>Monotype Sorts</vt:lpstr>
      <vt:lpstr>Nanum Gothic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1000</cp:revision>
  <dcterms:created xsi:type="dcterms:W3CDTF">2007-11-11T16:17:21Z</dcterms:created>
  <dcterms:modified xsi:type="dcterms:W3CDTF">2020-04-07T09:00:46Z</dcterms:modified>
</cp:coreProperties>
</file>