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2"/>
    <p:sldId id="271" r:id="rId3"/>
    <p:sldId id="423" r:id="rId4"/>
    <p:sldId id="424" r:id="rId5"/>
    <p:sldId id="425" r:id="rId6"/>
    <p:sldId id="260" r:id="rId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F0DA"/>
    <a:srgbClr val="FFF2CD"/>
    <a:srgbClr val="FFCC00"/>
    <a:srgbClr val="1B6AD3"/>
    <a:srgbClr val="F45507"/>
    <a:srgbClr val="0070C0"/>
    <a:srgbClr val="3A88C6"/>
    <a:srgbClr val="E66540"/>
    <a:srgbClr val="E4673B"/>
    <a:srgbClr val="F55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38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2020-03-27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124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58984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1095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4000" dirty="0" err="1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Timeseries</a:t>
            </a:r>
            <a:r>
              <a:rPr lang="en-US" altLang="ko-KR" sz="4000" dirty="0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 Preprocessing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520527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RNN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예측을 위한 </a:t>
            </a:r>
            <a:r>
              <a:rPr lang="en-US" altLang="ko-KR" sz="21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timeseries</a:t>
            </a: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RNN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위한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437907"/>
            <a:ext cx="8103770" cy="25055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5273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원본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csv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832150"/>
              </p:ext>
            </p:extLst>
          </p:nvPr>
        </p:nvGraphicFramePr>
        <p:xfrm>
          <a:off x="683568" y="1524518"/>
          <a:ext cx="448816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6598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241.3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748.1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254.1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245.0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365.9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254.7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28937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512.4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56565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236.5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63217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215.4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23" name="텍스트 개체 틀 2"/>
          <p:cNvSpPr txBox="1">
            <a:spLocks/>
          </p:cNvSpPr>
          <p:nvPr/>
        </p:nvSpPr>
        <p:spPr>
          <a:xfrm>
            <a:off x="5436096" y="2026853"/>
            <a:ext cx="2863641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변수의 값과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값으로만 구성된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마지막 컬럼은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정렬된 값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73958" y="4464027"/>
            <a:ext cx="8103770" cy="21388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3958" y="407885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파라미터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값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502916" y="4493950"/>
            <a:ext cx="8033247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rnn.timeseries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a.preprocessing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3" name="텍스트 개체 틀 2"/>
          <p:cNvSpPr txBox="1">
            <a:spLocks/>
          </p:cNvSpPr>
          <p:nvPr/>
        </p:nvSpPr>
        <p:spPr>
          <a:xfrm>
            <a:off x="667111" y="5506933"/>
            <a:ext cx="77048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길이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후의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예측값을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사용하고자 하는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타겟값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Split(float):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훈련셋으로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데이터셋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비율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6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365899"/>
            <a:ext cx="8103770" cy="25671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9807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503489" y="1395822"/>
            <a:ext cx="803324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rnn.timeseries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/test1.csv'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4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7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0.7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667684" y="3009726"/>
            <a:ext cx="77048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local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있는 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dataset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길이를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설정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14row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데이터로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예측하는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설정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Split(float):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훈련셋으로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데이터셋을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70%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4" y="4149080"/>
            <a:ext cx="2981741" cy="1276528"/>
          </a:xfrm>
          <a:prstGeom prst="rect">
            <a:avLst/>
          </a:prstGeom>
        </p:spPr>
      </p:pic>
      <p:sp>
        <p:nvSpPr>
          <p:cNvPr id="24" name="텍스트 개체 틀 2"/>
          <p:cNvSpPr txBox="1">
            <a:spLocks/>
          </p:cNvSpPr>
          <p:nvPr/>
        </p:nvSpPr>
        <p:spPr>
          <a:xfrm>
            <a:off x="667684" y="5517232"/>
            <a:ext cx="7704856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시계열의 순서가 일일 단위라면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일의 데이터로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후를 예측하는 전처리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시계열데이터의 주기에 따라 의미는 달라질 수 있습니다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RNN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위한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4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365899"/>
            <a:ext cx="8103770" cy="26391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9807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텍스트 개체 틀 2"/>
          <p:cNvSpPr txBox="1">
            <a:spLocks/>
          </p:cNvSpPr>
          <p:nvPr/>
        </p:nvSpPr>
        <p:spPr>
          <a:xfrm>
            <a:off x="3882792" y="1549905"/>
            <a:ext cx="4448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째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입력데이터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출력 데이터</a:t>
            </a:r>
            <a:endParaRPr lang="en-US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(14): (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14, 9)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Predict(7)       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(1, 1)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5" y="1483068"/>
            <a:ext cx="2958729" cy="2449988"/>
          </a:xfrm>
          <a:prstGeom prst="rect">
            <a:avLst/>
          </a:prstGeom>
        </p:spPr>
      </p:pic>
      <p:sp>
        <p:nvSpPr>
          <p:cNvPr id="5" name="왼쪽 중괄호 4"/>
          <p:cNvSpPr/>
          <p:nvPr/>
        </p:nvSpPr>
        <p:spPr bwMode="auto">
          <a:xfrm>
            <a:off x="539552" y="1624588"/>
            <a:ext cx="130991" cy="13079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42333" y="2096269"/>
            <a:ext cx="317793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[[ 5.0999999e+00  4.0000001e-01  9.6999998e+00 -2.4000001e+00</a:t>
            </a:r>
          </a:p>
          <a:p>
            <a:r>
              <a:rPr lang="ko-KR" altLang="en-US" sz="800" dirty="0"/>
              <a:t>   1.0074000e+03  1.0159000e+03  9.7900000e+00  1.8000000e+00</a:t>
            </a:r>
          </a:p>
          <a:p>
            <a:r>
              <a:rPr lang="ko-KR" altLang="en-US" sz="800" dirty="0"/>
              <a:t>   8.4770144e+05]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   …</a:t>
            </a:r>
          </a:p>
          <a:p>
            <a:endParaRPr lang="ko-KR" altLang="en-US" sz="800" dirty="0"/>
          </a:p>
          <a:p>
            <a:r>
              <a:rPr lang="ko-KR" altLang="en-US" sz="800" dirty="0" smtClean="0"/>
              <a:t> </a:t>
            </a:r>
            <a:r>
              <a:rPr lang="ko-KR" altLang="en-US" sz="800" dirty="0"/>
              <a:t>[-4.4000001e+00 -1.0600000e+01  2.8000000e+00 -1.2800000e+01</a:t>
            </a:r>
          </a:p>
          <a:p>
            <a:r>
              <a:rPr lang="ko-KR" altLang="en-US" sz="800" dirty="0"/>
              <a:t>   1.0246000e+03  1.0336000e+03  1.1990000e+01 -4.0999999e+00</a:t>
            </a:r>
          </a:p>
          <a:p>
            <a:r>
              <a:rPr lang="ko-KR" altLang="en-US" sz="800" dirty="0"/>
              <a:t>   8.4793094e+05]]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974797" y="2087854"/>
            <a:ext cx="7360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[846771.7]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474531" y="4042563"/>
            <a:ext cx="8103770" cy="26391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882792" y="4226569"/>
            <a:ext cx="4448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두번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째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입력데이터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출력 데이터</a:t>
            </a:r>
            <a:endParaRPr lang="en-US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(14): (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14, 9)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Predict(7)       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(1, 1)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5" y="4159732"/>
            <a:ext cx="2958729" cy="2449988"/>
          </a:xfrm>
          <a:prstGeom prst="rect">
            <a:avLst/>
          </a:prstGeom>
        </p:spPr>
      </p:pic>
      <p:sp>
        <p:nvSpPr>
          <p:cNvPr id="28" name="왼쪽 중괄호 27"/>
          <p:cNvSpPr/>
          <p:nvPr/>
        </p:nvSpPr>
        <p:spPr bwMode="auto">
          <a:xfrm>
            <a:off x="539552" y="4406669"/>
            <a:ext cx="130991" cy="13079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74797" y="476451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[</a:t>
            </a:r>
            <a:r>
              <a:rPr lang="en-US" altLang="ko-KR" sz="800" dirty="0" smtClean="0"/>
              <a:t>846083.06</a:t>
            </a:r>
            <a:r>
              <a:rPr lang="ko-KR" altLang="en-US" sz="800" dirty="0" smtClean="0"/>
              <a:t>]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3842333" y="4798635"/>
            <a:ext cx="303392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[[ 2.5999999e+00 -2.2000000e+00  9.1000004e+00 -6.0999999e+00</a:t>
            </a:r>
          </a:p>
          <a:p>
            <a:r>
              <a:rPr lang="ko-KR" altLang="en-US" sz="800" dirty="0"/>
              <a:t>   1.0131000e+03  1.0217000e+03  1.1010000e+01  1.3000000e+00</a:t>
            </a:r>
          </a:p>
          <a:p>
            <a:r>
              <a:rPr lang="ko-KR" altLang="en-US" sz="800" dirty="0"/>
              <a:t>   8.4786900e+05</a:t>
            </a:r>
            <a:r>
              <a:rPr lang="ko-KR" altLang="en-US" sz="800" dirty="0" smtClean="0"/>
              <a:t>]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   …</a:t>
            </a:r>
          </a:p>
          <a:p>
            <a:endParaRPr lang="ko-KR" altLang="en-US" sz="800" dirty="0"/>
          </a:p>
          <a:p>
            <a:r>
              <a:rPr lang="ko-KR" altLang="en-US" sz="800" dirty="0" smtClean="0"/>
              <a:t> </a:t>
            </a:r>
            <a:r>
              <a:rPr lang="ko-KR" altLang="en-US" sz="800" dirty="0"/>
              <a:t>[-3.0000000e+00 -8.6999998e+00  3.8000000e+00 -9.3999996e+00</a:t>
            </a:r>
          </a:p>
          <a:p>
            <a:r>
              <a:rPr lang="ko-KR" altLang="en-US" sz="800" dirty="0"/>
              <a:t>   1.0243000e+03  1.0332000e+03  1.1970000e+01 -3.3000000e+00</a:t>
            </a:r>
          </a:p>
          <a:p>
            <a:r>
              <a:rPr lang="ko-KR" altLang="en-US" sz="800" dirty="0"/>
              <a:t>   8.4661019e+05]]</a:t>
            </a:r>
          </a:p>
        </p:txBody>
      </p:sp>
      <p:sp>
        <p:nvSpPr>
          <p:cNvPr id="9" name="직사각형 8"/>
          <p:cNvSpPr/>
          <p:nvPr/>
        </p:nvSpPr>
        <p:spPr bwMode="auto">
          <a:xfrm flipV="1">
            <a:off x="3335959" y="3540632"/>
            <a:ext cx="299080" cy="948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 flipV="1">
            <a:off x="3335959" y="6309320"/>
            <a:ext cx="299080" cy="948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RNN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위한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4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16089</TotalTime>
  <Words>355</Words>
  <Application>Microsoft Office PowerPoint</Application>
  <PresentationFormat>화면 슬라이드 쇼(4:3)</PresentationFormat>
  <Paragraphs>133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20" baseType="lpstr">
      <vt:lpstr>Arial Unicode MS</vt:lpstr>
      <vt:lpstr>Inconsolata</vt:lpstr>
      <vt:lpstr>Monotype Sorts</vt:lpstr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950</cp:revision>
  <dcterms:created xsi:type="dcterms:W3CDTF">2007-11-11T16:17:21Z</dcterms:created>
  <dcterms:modified xsi:type="dcterms:W3CDTF">2020-03-27T03:01:36Z</dcterms:modified>
</cp:coreProperties>
</file>