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F7A3-2B19-45BE-988D-13B5C6490AA5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A97A5-4D26-455C-8574-DFE837487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1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F7A3-2B19-45BE-988D-13B5C6490AA5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A97A5-4D26-455C-8574-DFE837487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8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F7A3-2B19-45BE-988D-13B5C6490AA5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A97A5-4D26-455C-8574-DFE837487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682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F7A3-2B19-45BE-988D-13B5C6490AA5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A97A5-4D26-455C-8574-DFE837487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23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F7A3-2B19-45BE-988D-13B5C6490AA5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A97A5-4D26-455C-8574-DFE837487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74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F7A3-2B19-45BE-988D-13B5C6490AA5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A97A5-4D26-455C-8574-DFE837487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5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F7A3-2B19-45BE-988D-13B5C6490AA5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A97A5-4D26-455C-8574-DFE837487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84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F7A3-2B19-45BE-988D-13B5C6490AA5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A97A5-4D26-455C-8574-DFE837487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51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F7A3-2B19-45BE-988D-13B5C6490AA5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A97A5-4D26-455C-8574-DFE837487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13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F7A3-2B19-45BE-988D-13B5C6490AA5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A97A5-4D26-455C-8574-DFE837487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298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F7A3-2B19-45BE-988D-13B5C6490AA5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A97A5-4D26-455C-8574-DFE837487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08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7F7A3-2B19-45BE-988D-13B5C6490AA5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A97A5-4D26-455C-8574-DFE837487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80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4811" y="1124744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구글맵</a:t>
            </a:r>
            <a:r>
              <a:rPr lang="ko-KR" altLang="en-US" sz="2400" dirty="0" smtClean="0"/>
              <a:t> 음식점 </a:t>
            </a:r>
            <a:r>
              <a:rPr lang="ko-KR" altLang="en-US" sz="2400" dirty="0" err="1" smtClean="0"/>
              <a:t>크롤링</a:t>
            </a:r>
            <a:endParaRPr lang="ko-KR" alt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9" b="3756"/>
          <a:stretch/>
        </p:blipFill>
        <p:spPr bwMode="auto">
          <a:xfrm>
            <a:off x="395535" y="1772816"/>
            <a:ext cx="852892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390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548680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구글맵</a:t>
            </a:r>
            <a:r>
              <a:rPr lang="ko-KR" altLang="en-US" sz="2400" dirty="0" smtClean="0"/>
              <a:t> 음식점 </a:t>
            </a:r>
            <a:r>
              <a:rPr lang="ko-KR" altLang="en-US" sz="2400" dirty="0" err="1" smtClean="0"/>
              <a:t>크롤링</a:t>
            </a:r>
            <a:endParaRPr lang="ko-KR" alt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9" r="79149" b="3756"/>
          <a:stretch/>
        </p:blipFill>
        <p:spPr bwMode="auto">
          <a:xfrm>
            <a:off x="395535" y="1010345"/>
            <a:ext cx="2348265" cy="551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95534" y="1916832"/>
            <a:ext cx="2348265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568200" y="1052657"/>
            <a:ext cx="4676210" cy="1484412"/>
            <a:chOff x="3419871" y="1815207"/>
            <a:chExt cx="2348266" cy="648072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98" r="79149" b="66272"/>
            <a:stretch/>
          </p:blipFill>
          <p:spPr bwMode="auto">
            <a:xfrm>
              <a:off x="3419872" y="1815207"/>
              <a:ext cx="2348265" cy="648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3419871" y="1815207"/>
              <a:ext cx="2348265" cy="6480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화살표 연결선 7"/>
          <p:cNvCxnSpPr>
            <a:stCxn id="2" idx="3"/>
            <a:endCxn id="5" idx="1"/>
          </p:cNvCxnSpPr>
          <p:nvPr/>
        </p:nvCxnSpPr>
        <p:spPr>
          <a:xfrm flipV="1">
            <a:off x="2743799" y="1794863"/>
            <a:ext cx="824403" cy="44600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3652292" y="1125289"/>
            <a:ext cx="152400" cy="2596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283968" y="1669553"/>
            <a:ext cx="152400" cy="2596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520680" y="1683677"/>
            <a:ext cx="152400" cy="2596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259632" y="6093296"/>
            <a:ext cx="152400" cy="2596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68202" y="2708920"/>
            <a:ext cx="467620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음식점 이름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평점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음식점 종류</a:t>
            </a:r>
            <a:r>
              <a:rPr lang="en-US" altLang="ko-KR" dirty="0" smtClean="0"/>
              <a:t>?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주소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대전시 전역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651136" y="1403033"/>
            <a:ext cx="152400" cy="2596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68200" y="4985881"/>
            <a:ext cx="4676208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# </a:t>
            </a:r>
            <a:r>
              <a:rPr lang="ko-KR" altLang="en-US" sz="1000" dirty="0" smtClean="0"/>
              <a:t>에러사항</a:t>
            </a:r>
            <a:endParaRPr lang="en-US" altLang="ko-K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/>
              <a:t>구글맵에서</a:t>
            </a:r>
            <a:r>
              <a:rPr lang="ko-KR" altLang="en-US" sz="1000" dirty="0" smtClean="0"/>
              <a:t> 음식점 탭을 누르면 지도에 </a:t>
            </a:r>
            <a:r>
              <a:rPr lang="ko-KR" altLang="en-US" sz="1000" dirty="0" err="1" smtClean="0"/>
              <a:t>보인는</a:t>
            </a:r>
            <a:r>
              <a:rPr lang="ko-KR" altLang="en-US" sz="1000" dirty="0" smtClean="0"/>
              <a:t> 식당만 나온다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움직이면 움직인 지도에 음식점이 뜨는데 </a:t>
            </a:r>
            <a:r>
              <a:rPr lang="ko-KR" altLang="en-US" sz="1000" dirty="0" err="1" smtClean="0"/>
              <a:t>크롤링할때</a:t>
            </a:r>
            <a:r>
              <a:rPr lang="ko-KR" altLang="en-US" sz="1000" dirty="0" smtClean="0"/>
              <a:t> 이 범위 설정을 어떻게 할지 모르겠다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예를을어</a:t>
            </a:r>
            <a:r>
              <a:rPr lang="ko-KR" altLang="en-US" sz="1000" dirty="0" smtClean="0"/>
              <a:t> 대전시와 </a:t>
            </a:r>
            <a:r>
              <a:rPr lang="ko-KR" altLang="en-US" sz="1000" dirty="0" err="1" smtClean="0"/>
              <a:t>세종시</a:t>
            </a:r>
            <a:r>
              <a:rPr lang="ko-KR" altLang="en-US" sz="1000" dirty="0" smtClean="0"/>
              <a:t> 경계에서 대전시만 </a:t>
            </a:r>
            <a:r>
              <a:rPr lang="ko-KR" altLang="en-US" sz="1000" dirty="0" err="1" smtClean="0"/>
              <a:t>크롤링하는</a:t>
            </a:r>
            <a:r>
              <a:rPr lang="ko-KR" altLang="en-US" sz="1000" dirty="0" smtClean="0"/>
              <a:t> 방법</a:t>
            </a:r>
            <a:r>
              <a:rPr lang="en-US" altLang="ko-KR" sz="10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/>
              <a:t>음심검종류에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여러가지</a:t>
            </a:r>
            <a:r>
              <a:rPr lang="ko-KR" altLang="en-US" sz="1000" dirty="0" smtClean="0"/>
              <a:t> 종류가 있다</a:t>
            </a:r>
            <a:r>
              <a:rPr lang="en-US" altLang="ko-KR" sz="1000" dirty="0" smtClean="0"/>
              <a:t>. </a:t>
            </a:r>
            <a:r>
              <a:rPr lang="ko-KR" altLang="en-US" sz="1000" dirty="0" err="1" smtClean="0"/>
              <a:t>예를들어</a:t>
            </a:r>
            <a:r>
              <a:rPr lang="ko-KR" altLang="en-US" sz="1000" dirty="0" smtClean="0"/>
              <a:t> 중식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일식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태국음식 등등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하지만 이 종류에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음식점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이라는 종류가 있다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이걸 식당 종류에 맞게 바꿔줘야 하는데 데이터가 적다면 </a:t>
            </a:r>
            <a:r>
              <a:rPr lang="ko-KR" altLang="en-US" sz="1000" dirty="0" err="1" smtClean="0"/>
              <a:t>노가다로</a:t>
            </a:r>
            <a:r>
              <a:rPr lang="ko-KR" altLang="en-US" sz="1000" dirty="0" smtClean="0"/>
              <a:t> 가능하지만 데이터가 많다면 </a:t>
            </a:r>
            <a:r>
              <a:rPr lang="ko-KR" altLang="en-US" sz="1000" dirty="0" err="1" smtClean="0"/>
              <a:t>의미없는</a:t>
            </a:r>
            <a:r>
              <a:rPr lang="ko-KR" altLang="en-US" sz="1000" dirty="0" smtClean="0"/>
              <a:t> 데이터가 될 수 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3568198" y="4221088"/>
            <a:ext cx="467620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구글맵에서</a:t>
            </a:r>
            <a:r>
              <a:rPr lang="ko-KR" altLang="en-US" sz="1000" dirty="0" smtClean="0"/>
              <a:t> 음식점에 해당하는 대전시에 있는 모든 식당을 </a:t>
            </a:r>
            <a:r>
              <a:rPr lang="ko-KR" altLang="en-US" sz="1000" dirty="0" err="1" smtClean="0"/>
              <a:t>크롤링하려고</a:t>
            </a:r>
            <a:r>
              <a:rPr lang="ko-KR" altLang="en-US" sz="1000" dirty="0" smtClean="0"/>
              <a:t> 합니다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크롤링할</a:t>
            </a:r>
            <a:r>
              <a:rPr lang="ko-KR" altLang="en-US" sz="1000" dirty="0" smtClean="0"/>
              <a:t> 목록은 위와 같고 수업시간에 했던 코드를 이용하면 </a:t>
            </a:r>
            <a:r>
              <a:rPr lang="ko-KR" altLang="en-US" sz="1000" dirty="0" err="1" smtClean="0"/>
              <a:t>어느정도</a:t>
            </a:r>
            <a:r>
              <a:rPr lang="ko-KR" altLang="en-US" sz="1000" dirty="0" smtClean="0"/>
              <a:t> 가능할거 같습니다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하지만 페이지의 끝이 없어서 몇 가지 에러가 날듯 합니다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그리고 아직 전혀 시도해보지 않았습니다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참고해서 봐주세요</a:t>
            </a:r>
            <a:r>
              <a:rPr lang="en-US" altLang="ko-KR" sz="1000" dirty="0" smtClean="0"/>
              <a:t>~!</a:t>
            </a:r>
          </a:p>
        </p:txBody>
      </p:sp>
    </p:spTree>
    <p:extLst>
      <p:ext uri="{BB962C8B-B14F-4D97-AF65-F5344CB8AC3E}">
        <p14:creationId xmlns:p14="http://schemas.microsoft.com/office/powerpoint/2010/main" val="4236113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134</Words>
  <Application>Microsoft Office PowerPoint</Application>
  <PresentationFormat>화면 슬라이드 쇼(4:3)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709-24</dc:creator>
  <cp:lastModifiedBy>709-24</cp:lastModifiedBy>
  <cp:revision>3</cp:revision>
  <dcterms:created xsi:type="dcterms:W3CDTF">2019-07-10T07:55:33Z</dcterms:created>
  <dcterms:modified xsi:type="dcterms:W3CDTF">2019-07-10T08:18:28Z</dcterms:modified>
</cp:coreProperties>
</file>