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 autoAdjust="0"/>
    <p:restoredTop sz="94660"/>
  </p:normalViewPr>
  <p:slideViewPr>
    <p:cSldViewPr>
      <p:cViewPr>
        <p:scale>
          <a:sx n="100" d="100"/>
          <a:sy n="100" d="100"/>
        </p:scale>
        <p:origin x="642" y="-3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04885"/>
            <a:ext cx="8199727" cy="582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연도를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윤년인지 아닌지를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윤년은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연도가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배수가 아닐 때 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때이다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예를들어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2012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배수라서 윤년이지만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1900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 아니다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상근이는 매일 아침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일어난다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바로 일어나면 다행이겠지만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항상 조금만 더 자려는 마음 때문에 매일 학교를 지각하고 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상근이는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모든 방법을 동원해보았지만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조금만 더 자려는 마음은 그 어떤 것도 없앨 수가 없었다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이런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상근이를 불쌍하게 보던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창영이는 자신이 사용하는 방법을 추천해 주었다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바로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일찍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맞추기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방법은 단순하다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원래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맞춰져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앞서는 시간으로 바꾸는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어차피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소리를 들으면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끄고 조금 더 잘 것이기 때문이다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방법을 사용하면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매일 아침 더 잤다는 기분을 느낄 수 있고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학교도 지각하지 않게 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현재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상근이가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맞춰논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시각을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시와 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창영이의 방법을 사용한다면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이를 언제로 고쳐야 하는지 구하는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정수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a, b, c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두 번째로 큰 정수를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a, b,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피타고라스 정리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b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c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만족하면 피타고라스 수라고 부른다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여기서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&lt; b &lt;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+ b &gt; 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+ 4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9 + 16 = 25 = 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이므로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3, 4, 5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피타고라스 수입니다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a + b + c = 1000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피타고라스 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답은 한가지 뿐이다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정수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첫째 줄에 테스트 케이스의 개수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T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각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테스트 케이스는 한 줄로 이루어져 있으며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줄에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주어진다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 &lt; A, B &lt; 10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테스트 케이스마다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"Case #x: A + B = C"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형식으로 출력한다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x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테스트 케이스 번호이고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시작하며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C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별 그리기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11213" lvl="3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이상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9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이하의 홀수를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다이아몬드 형태의 별을 출력하는 프로그램을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11213" lvl="3"/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N=7		   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*******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	   *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시계에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 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표시되는 시간을 초로 환산하면 총 몇 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(second)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일까요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다음과 같이 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으로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표시됨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00:00 (60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초간 표시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00:01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…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23:59</a:t>
            </a:r>
          </a:p>
        </p:txBody>
      </p:sp>
    </p:spTree>
    <p:extLst>
      <p:ext uri="{BB962C8B-B14F-4D97-AF65-F5344CB8AC3E}">
        <p14:creationId xmlns:p14="http://schemas.microsoft.com/office/powerpoint/2010/main" val="3938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1~1000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에서 각 숫자의 개수를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 ~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까지의 각 숫자의 개수를 구해보자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0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1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2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3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14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4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15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5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그러므로 이 경우의 답은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1:7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4:1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5:1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자기 자신을 제외한 모든 양의 약수들의 합이 자기 자신이 되는 자연수를 완전수라고 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완전수이다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6=1+2+3      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28=1+2+4+7+14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1,2,4,7,14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모든 완전수를 출력하는 코드를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ko-KR" altLang="en-US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자연수를 각각 제곱해 더하면 다음과 같다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385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먼저 더한 다음에 그 결과를 제곱하면 다음과 같습니다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(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 + 2 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10)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55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3025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따라서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차이는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3025 - 385 = 2640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얼마인가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60</Words>
  <Application>Microsoft Office PowerPoint</Application>
  <PresentationFormat>A4 용지(210x297mm)</PresentationFormat>
  <Paragraphs>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709-24</cp:lastModifiedBy>
  <cp:revision>110</cp:revision>
  <dcterms:created xsi:type="dcterms:W3CDTF">2018-09-14T06:04:22Z</dcterms:created>
  <dcterms:modified xsi:type="dcterms:W3CDTF">2019-07-18T08:29:17Z</dcterms:modified>
</cp:coreProperties>
</file>