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5"/>
  </p:notesMasterIdLst>
  <p:sldIdLst>
    <p:sldId id="259" r:id="rId2"/>
    <p:sldId id="262" r:id="rId3"/>
    <p:sldId id="263" r:id="rId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4" autoAdjust="0"/>
    <p:restoredTop sz="94660"/>
  </p:normalViewPr>
  <p:slideViewPr>
    <p:cSldViewPr>
      <p:cViewPr>
        <p:scale>
          <a:sx n="101" d="100"/>
          <a:sy n="101" d="100"/>
        </p:scale>
        <p:origin x="-72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E9BE4-BA73-4D39-86BF-4ECBF107F1A2}" type="datetimeFigureOut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1AB8-59BF-44A0-9CE9-7409A38CA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0" y="620688"/>
            <a:ext cx="9906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0" y="6597352"/>
            <a:ext cx="9906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704861" y="6597352"/>
            <a:ext cx="2311400" cy="241002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‹#›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1845987-2C55-46C3-B831-AE09533DBD3E}" type="datetime1">
              <a:rPr lang="ko-KR" altLang="en-US" smtClean="0"/>
              <a:t>2019-07-19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98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5BBE-F44D-4F1F-A330-F82D13529371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841B-9C56-4B13-96CD-0F02E1FA3938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9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20A8-D685-4CF2-B639-02FF1506B0EE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66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EE05-8720-4A70-86E4-81F89E9A0E97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3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C758F-DBB4-457E-A726-1AAB5F25B981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01672-9529-4A60-880B-20248A654710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2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78CF-F6D9-4B1C-9763-19B11B300263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00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2D0F6-4AA9-49FC-859A-85F46D10708C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2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A55FF-F5DC-4391-BDEA-D69D740997F9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3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606D-0E2F-4E15-83D6-FE608293D64D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73C4-A1CC-40B4-8E1B-E8B2DF0E5786}" type="datetime1">
              <a:rPr lang="ko-KR" altLang="en-US" smtClean="0"/>
              <a:t>2019-07-19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B445C-4329-4AA7-BCEF-971B82555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7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832653" y="1659927"/>
            <a:ext cx="5928659" cy="1800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rgbClr val="FF0000"/>
                </a:solidFill>
              </a:rPr>
              <a:t>Python </a:t>
            </a:r>
            <a:r>
              <a:rPr lang="ko-KR" altLang="en-US" sz="4400" b="1" dirty="0" smtClean="0">
                <a:solidFill>
                  <a:srgbClr val="FF0000"/>
                </a:solidFill>
              </a:rPr>
              <a:t>연습문제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0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443288"/>
            <a:ext cx="9906000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55450" y="4253026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2019.07</a:t>
            </a:r>
            <a:endParaRPr lang="ko-KR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íì´ì¬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8" b="7637"/>
          <a:stretch/>
        </p:blipFill>
        <p:spPr bwMode="auto">
          <a:xfrm>
            <a:off x="5232708" y="5445225"/>
            <a:ext cx="4634839" cy="1406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1308" y="136110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빅데이터를</a:t>
            </a:r>
            <a:r>
              <a:rPr lang="ko-KR" altLang="en-US" b="1" dirty="0" smtClean="0"/>
              <a:t> 활용한 스마트데이터 전문가 양성과정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29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308" y="13611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문자열 및 파일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1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1358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앞에서부터 읽을 때나 뒤에서부터 읽을 때나 모양이 같은 수를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(palindrome)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라고 부른다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두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자리 수를 곱해 만들 수 있는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중 가장 큰 수는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9009 (= 91 × 99)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세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자리 수를 곱해 만들 수 있는 가장 큰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대칭수는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얼마인가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?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시저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암호는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고대 로마의 황제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줄리어스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시저가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만들어 낸 암호인데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들어 알파벳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A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입력했을 때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그 알파벳의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 뒤에 오는 알파벳이 출력되는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예를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들어 바꾸려는 단어가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'CAT"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로 지정하였을 때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"HFY"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가 되는 것이다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어떠한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암호를 만들 문장과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입력했을 때 암호를 만들어 출력하는 프로그램을 작성하시오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화면에서 문자열과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n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값을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입력받는다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예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ROSE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5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)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-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암호화된 문자열을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출력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Linux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명령어인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grep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윈도우스에서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만들어 보시오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형태</a:t>
            </a: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찾을 문자열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public</a:t>
            </a: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찾을 파일명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f:/Workspace/Egov/xxx.java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lvl="2"/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형태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13: public class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ClassA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{</a:t>
            </a:r>
          </a:p>
          <a:p>
            <a:pPr lvl="2"/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16:     public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int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number;</a:t>
            </a:r>
          </a:p>
        </p:txBody>
      </p:sp>
    </p:spTree>
    <p:extLst>
      <p:ext uri="{BB962C8B-B14F-4D97-AF65-F5344CB8AC3E}">
        <p14:creationId xmlns:p14="http://schemas.microsoft.com/office/powerpoint/2010/main" val="359224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smtClean="0"/>
              <a:t>- </a:t>
            </a:r>
            <a:fld id="{49DB445C-4329-4AA7-BCEF-971B825554EE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-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3673" y="728112"/>
            <a:ext cx="92798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텍스트를 파일에서 읽어 단어의 개수를 세는 프로그램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Word Count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입력은 텍스트 파일이고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구분자는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마침표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(‘.’),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쉽표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(‘,’),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공백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(‘ ‘)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출력은 총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단어수와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가장 많이 나온 순서대로 단어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개와 그 단어의 빈도이다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다음의 지시대로 폴더와 파일을 프로그램에서 만드시오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랜덤으로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중 하나를 내용으로 갖는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100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개를 하나의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디렉토리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(c:/Temp/Ex04)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안에 생성하는 코드를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</a:t>
            </a:r>
            <a:b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(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 제목은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자리 정수를 랜덤으로 할당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 ex - 1382.txt , 0201.txt , 9012.txt , ......... )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제목이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0000~3333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3334~6666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mid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6667~9999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파일은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폴더로 이동시키는 코드를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low, mid, 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안에 제목이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인 폴더를 각각 만들고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txt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 안의 내용에 따라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txt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파일을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폴더안으로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이동시켜 분류하시오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결론적으로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c:/Temp/Ex04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밑에는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low, mid, high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3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개가 생기고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이 각각의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폴더에는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1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, 2, 3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폴더가 각각 생기고 이 </a:t>
            </a:r>
            <a:r>
              <a:rPr lang="ko-KR" altLang="en-US" sz="1400" dirty="0" err="1">
                <a:latin typeface="D2Coding ligature" pitchFamily="49" charset="-127"/>
                <a:ea typeface="D2Coding ligature" pitchFamily="49" charset="-127"/>
              </a:rPr>
              <a:t>폴더밑에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 파일이 들어 있어야 함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Binary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파일을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16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진수 값으로 출력하는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HexaDump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프로그램을 작성하시오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.</a:t>
            </a: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입력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형태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찾을 </a:t>
            </a: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파일명</a:t>
            </a:r>
            <a:r>
              <a:rPr lang="en-US" altLang="ko-KR" sz="140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en-US" altLang="ko-KR" sz="1400" smtClean="0">
                <a:latin typeface="D2Coding ligature" pitchFamily="49" charset="-127"/>
                <a:ea typeface="D2Coding ligature" pitchFamily="49" charset="-127"/>
              </a:rPr>
              <a:t>C:/Temp/james.p</a:t>
            </a: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endParaRPr lang="en-US" altLang="ko-KR" sz="1400" dirty="0">
              <a:latin typeface="D2Coding ligature" pitchFamily="49" charset="-127"/>
              <a:ea typeface="D2Coding ligature" pitchFamily="49" charset="-127"/>
            </a:endParaRPr>
          </a:p>
          <a:p>
            <a:pPr marL="1257300" lvl="2" indent="-342900">
              <a:buFont typeface="D2Coding ligature" pitchFamily="49" charset="-127"/>
              <a:buChar char="-"/>
            </a:pPr>
            <a:r>
              <a:rPr lang="ko-KR" altLang="en-US" sz="1400" dirty="0">
                <a:latin typeface="D2Coding ligature" pitchFamily="49" charset="-127"/>
                <a:ea typeface="D2Coding ligature" pitchFamily="49" charset="-127"/>
              </a:rPr>
              <a:t>출력 </a:t>
            </a:r>
            <a:r>
              <a:rPr lang="ko-KR" altLang="en-US" sz="1400" dirty="0" smtClean="0">
                <a:latin typeface="D2Coding ligature" pitchFamily="49" charset="-127"/>
                <a:ea typeface="D2Coding ligature" pitchFamily="49" charset="-127"/>
              </a:rPr>
              <a:t>형태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/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00000000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 00 01 44 E4 00 01 64 E4  41 42 43 11 00 61 F4 E4  ..D...d. </a:t>
            </a:r>
            <a:r>
              <a:rPr lang="en-US" altLang="ko-KR" sz="1400" dirty="0" err="1">
                <a:latin typeface="D2Coding ligature" pitchFamily="49" charset="-127"/>
                <a:ea typeface="D2Coding ligature" pitchFamily="49" charset="-127"/>
              </a:rPr>
              <a:t>ABC..a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..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00000010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: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 41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42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63 13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00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62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F4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E5  00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01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46 E9 FF </a:t>
            </a:r>
            <a:r>
              <a:rPr lang="en-US" altLang="ko-KR" sz="1400" dirty="0">
                <a:latin typeface="D2Coding ligature" pitchFamily="49" charset="-127"/>
                <a:ea typeface="D2Coding ligature" pitchFamily="49" charset="-127"/>
              </a:rPr>
              <a:t>01 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65 E2  </a:t>
            </a:r>
            <a:r>
              <a:rPr lang="en-US" altLang="ko-KR" sz="1400" dirty="0" err="1" smtClean="0">
                <a:latin typeface="D2Coding ligature" pitchFamily="49" charset="-127"/>
                <a:ea typeface="D2Coding ligature" pitchFamily="49" charset="-127"/>
              </a:rPr>
              <a:t>ABc</a:t>
            </a: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..b.. ..F...e. </a:t>
            </a:r>
            <a:b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</a:br>
            <a:r>
              <a:rPr lang="en-US" altLang="ko-KR" sz="1400" dirty="0" smtClean="0">
                <a:latin typeface="D2Coding ligature" pitchFamily="49" charset="-127"/>
                <a:ea typeface="D2Coding ligature" pitchFamily="49" charset="-127"/>
              </a:rPr>
              <a:t>00000020: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308" y="13611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문자열 및 파일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735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55</Words>
  <Application>Microsoft Office PowerPoint</Application>
  <PresentationFormat>A4 용지(210x297mm)</PresentationFormat>
  <Paragraphs>32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713-02</dc:creator>
  <cp:lastModifiedBy>709-24</cp:lastModifiedBy>
  <cp:revision>115</cp:revision>
  <dcterms:created xsi:type="dcterms:W3CDTF">2018-09-14T06:04:22Z</dcterms:created>
  <dcterms:modified xsi:type="dcterms:W3CDTF">2019-07-19T08:14:35Z</dcterms:modified>
</cp:coreProperties>
</file>