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"/>
  </p:notesMasterIdLst>
  <p:sldIdLst>
    <p:sldId id="259" r:id="rId2"/>
    <p:sldId id="257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04" autoAdjust="0"/>
    <p:restoredTop sz="94660"/>
  </p:normalViewPr>
  <p:slideViewPr>
    <p:cSldViewPr>
      <p:cViewPr>
        <p:scale>
          <a:sx n="101" d="100"/>
          <a:sy n="101" d="100"/>
        </p:scale>
        <p:origin x="666" y="2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04861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2019-07-19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32653" y="1659927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Python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55450" y="425302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íì´ì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" b="7637"/>
          <a:stretch/>
        </p:blipFill>
        <p:spPr bwMode="auto">
          <a:xfrm>
            <a:off x="5232708" y="5445225"/>
            <a:ext cx="4634839" cy="14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1308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err="1" smtClean="0"/>
              <a:t>조건문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04885"/>
            <a:ext cx="91358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연도를 입력으로 받아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윤년인지 아닌지를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윤년은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연도가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배수이면서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배수가 아닐 때 또는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배수일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때이다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err="1" smtClean="0">
                <a:latin typeface="D2Coding ligature" pitchFamily="49" charset="-127"/>
                <a:ea typeface="D2Coding ligature" pitchFamily="49" charset="-127"/>
              </a:rPr>
              <a:t>예를들어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2012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배수라서 윤년이지만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1900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배수이기 때문에 윤년이 아니다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하지만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2000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년은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의 배수이기 때문에 윤년이다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.)</a:t>
            </a:r>
            <a:endParaRPr lang="en-US" altLang="ko-KR" sz="14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상근이는 매일 아침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듣고 일어난다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듣고 바로 일어나면 다행이겠지만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항상 조금만 더 자려는 마음 때문에 매일 학교를 지각하고 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상근이는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모든 방법을 동원해보았지만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조금만 더 자려는 마음은 그 어떤 것도 없앨 수가 없었다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이런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상근이를 불쌍하게 보던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창영이는 자신이 사용하는 방법을 추천해 주었다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바로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"45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 일찍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맞추기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이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방법은 단순하다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원래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맞춰져 있는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분 앞서는 시간으로 바꾸는 것이다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어차피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소리를 들으면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알람을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끄고 조금 더 잘 것이기 때문이다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방법을 사용하면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매일 아침 더 잤다는 기분을 느낄 수 있고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학교도 지각하지 않게 된다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현재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상근이가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맞춰논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알람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시각을 입력으로 받아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시와 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창영이의 방법을 사용한다면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이를 언제로 고쳐야 하는지 구하는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세 정수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a, b, c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를 입력으로 받아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두 번째로 큰 정수를 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세 자연수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a, b, c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피타고라스 정리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+ b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c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만족하면 피타고라스 수라고 부른다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여기서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 &lt; b &lt; c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이고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 + b &gt; c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+ 4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= 9 + 16 = 25 = 5</a:t>
            </a:r>
            <a:r>
              <a:rPr lang="en-US" altLang="ko-KR" sz="1400" baseline="30000" dirty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이므로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3, 4, 5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는 피타고라스 수입니다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  a + b + c = 1000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피타고라스 수를 구하시오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답은 한가지 뿐이다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.)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26</Words>
  <Application>Microsoft Office PowerPoint</Application>
  <PresentationFormat>A4 용지(210x297mm)</PresentationFormat>
  <Paragraphs>13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709-24</cp:lastModifiedBy>
  <cp:revision>112</cp:revision>
  <dcterms:created xsi:type="dcterms:W3CDTF">2018-09-14T06:04:22Z</dcterms:created>
  <dcterms:modified xsi:type="dcterms:W3CDTF">2019-07-19T08:11:04Z</dcterms:modified>
</cp:coreProperties>
</file>