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62" r:id="rId5"/>
    <p:sldId id="268" r:id="rId6"/>
    <p:sldId id="269" r:id="rId7"/>
    <p:sldId id="270" r:id="rId8"/>
    <p:sldId id="272" r:id="rId9"/>
    <p:sldId id="273" r:id="rId10"/>
    <p:sldId id="271" r:id="rId11"/>
    <p:sldId id="274" r:id="rId12"/>
    <p:sldId id="275" r:id="rId13"/>
    <p:sldId id="276" r:id="rId14"/>
    <p:sldId id="277" r:id="rId15"/>
    <p:sldId id="278" r:id="rId16"/>
  </p:sldIdLst>
  <p:sldSz cx="9144000" cy="5143500" type="screen16x9"/>
  <p:notesSz cx="6858000" cy="9144000"/>
  <p:embeddedFontLst>
    <p:embeddedFont>
      <p:font typeface="KoPubWorld돋움체 Medium" pitchFamily="2" charset="-127"/>
      <p:regular r:id="rId18"/>
    </p:embeddedFont>
    <p:embeddedFont>
      <p:font typeface="KoPubWorld돋움체 Bold" pitchFamily="2" charset="-127"/>
      <p:bold r:id="rId19"/>
    </p:embeddedFont>
    <p:embeddedFont>
      <p:font typeface="나눔고딕" pitchFamily="50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150" d="100"/>
          <a:sy n="150" d="100"/>
        </p:scale>
        <p:origin x="-684" y="-72"/>
      </p:cViewPr>
      <p:guideLst>
        <p:guide orient="horz" pos="3117"/>
        <p:guide orient="horz" pos="2618"/>
        <p:guide orient="horz" pos="2300"/>
        <p:guide pos="5325"/>
        <p:guide pos="1746"/>
        <p:guide pos="1610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738014094530035E-2"/>
          <c:y val="4.7459822504016869E-2"/>
          <c:w val="0.80678423118152021"/>
          <c:h val="0.842316179194791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'1.연도별 평균'!$B$2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'1.연도별 평균'!$A$3:$A$6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'1.연도별 평균'!$B$3:$B$6</c:f>
              <c:numCache>
                <c:formatCode>0.00</c:formatCode>
                <c:ptCount val="4"/>
                <c:pt idx="0">
                  <c:v>43.726507713884899</c:v>
                </c:pt>
                <c:pt idx="1">
                  <c:v>45.729875283446702</c:v>
                </c:pt>
                <c:pt idx="2">
                  <c:v>44.442840973401204</c:v>
                </c:pt>
                <c:pt idx="3">
                  <c:v>47.3543543543543</c:v>
                </c:pt>
              </c:numCache>
            </c:numRef>
          </c:val>
        </c:ser>
        <c:ser>
          <c:idx val="1"/>
          <c:order val="1"/>
          <c:tx>
            <c:strRef>
              <c:f>'1.연도별 평균'!$C$2</c:f>
              <c:strCache>
                <c:ptCount val="1"/>
                <c:pt idx="0">
                  <c:v>PM2.5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'1.연도별 평균'!$A$3:$A$6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'1.연도별 평균'!$C$3:$C$6</c:f>
              <c:numCache>
                <c:formatCode>0.00</c:formatCode>
                <c:ptCount val="4"/>
                <c:pt idx="0">
                  <c:v>21.896797153024899</c:v>
                </c:pt>
                <c:pt idx="1">
                  <c:v>21.133939038686901</c:v>
                </c:pt>
                <c:pt idx="2">
                  <c:v>22.046207497820401</c:v>
                </c:pt>
                <c:pt idx="3">
                  <c:v>24.683775554588902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1"/>
        <c:overlap val="-36"/>
        <c:axId val="83796992"/>
        <c:axId val="125882880"/>
      </c:barChart>
      <c:catAx>
        <c:axId val="837969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5882880"/>
        <c:crosses val="autoZero"/>
        <c:auto val="1"/>
        <c:lblAlgn val="ctr"/>
        <c:lblOffset val="100"/>
        <c:noMultiLvlLbl val="0"/>
      </c:catAx>
      <c:valAx>
        <c:axId val="12588288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3796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ea typeface="나눔고딕" panose="020D0604000000000000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'3.일별 평균'!$B$1</c:f>
              <c:strCache>
                <c:ptCount val="1"/>
                <c:pt idx="0">
                  <c:v>pm10</c:v>
                </c:pt>
              </c:strCache>
            </c:strRef>
          </c:tx>
          <c:marker>
            <c:symbol val="circle"/>
            <c:size val="5"/>
          </c:marker>
          <c:val>
            <c:numRef>
              <c:f>'3.일별 평균'!$B$2:$B$32</c:f>
              <c:numCache>
                <c:formatCode>General</c:formatCode>
                <c:ptCount val="31"/>
                <c:pt idx="0">
                  <c:v>47.537037037037003</c:v>
                </c:pt>
                <c:pt idx="1">
                  <c:v>41.068396226414997</c:v>
                </c:pt>
                <c:pt idx="2">
                  <c:v>43.3285024154589</c:v>
                </c:pt>
                <c:pt idx="3">
                  <c:v>48.085995085995002</c:v>
                </c:pt>
                <c:pt idx="4">
                  <c:v>46.192019950124603</c:v>
                </c:pt>
                <c:pt idx="5">
                  <c:v>47.351351351351298</c:v>
                </c:pt>
                <c:pt idx="6">
                  <c:v>46.039506172839502</c:v>
                </c:pt>
                <c:pt idx="7">
                  <c:v>47.806372549019599</c:v>
                </c:pt>
                <c:pt idx="8">
                  <c:v>46.451219512195102</c:v>
                </c:pt>
                <c:pt idx="9">
                  <c:v>41.958536585365799</c:v>
                </c:pt>
                <c:pt idx="10">
                  <c:v>40.790361445783098</c:v>
                </c:pt>
                <c:pt idx="11">
                  <c:v>43.573141486810499</c:v>
                </c:pt>
                <c:pt idx="12">
                  <c:v>43.627684964200398</c:v>
                </c:pt>
                <c:pt idx="13">
                  <c:v>46.976076555023901</c:v>
                </c:pt>
                <c:pt idx="14">
                  <c:v>46.014150943396203</c:v>
                </c:pt>
                <c:pt idx="15">
                  <c:v>42.454976303317501</c:v>
                </c:pt>
                <c:pt idx="16">
                  <c:v>40.889150943396203</c:v>
                </c:pt>
                <c:pt idx="17">
                  <c:v>44.747619047618997</c:v>
                </c:pt>
                <c:pt idx="18">
                  <c:v>47.7710843373494</c:v>
                </c:pt>
                <c:pt idx="19">
                  <c:v>47.980676328502398</c:v>
                </c:pt>
                <c:pt idx="20">
                  <c:v>44.199519230769198</c:v>
                </c:pt>
                <c:pt idx="21">
                  <c:v>46.014563106796103</c:v>
                </c:pt>
                <c:pt idx="22">
                  <c:v>46.002392344497601</c:v>
                </c:pt>
                <c:pt idx="23">
                  <c:v>44.542168674698701</c:v>
                </c:pt>
                <c:pt idx="24">
                  <c:v>46.678571428571402</c:v>
                </c:pt>
                <c:pt idx="25">
                  <c:v>44.987951807228903</c:v>
                </c:pt>
                <c:pt idx="26">
                  <c:v>42.072815533980503</c:v>
                </c:pt>
                <c:pt idx="27">
                  <c:v>49.487922705313999</c:v>
                </c:pt>
                <c:pt idx="28">
                  <c:v>44.039164490861602</c:v>
                </c:pt>
                <c:pt idx="29">
                  <c:v>45.228346456692897</c:v>
                </c:pt>
                <c:pt idx="30">
                  <c:v>41.714876033057799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'3.일별 평균'!$C$1</c:f>
              <c:strCache>
                <c:ptCount val="1"/>
                <c:pt idx="0">
                  <c:v>pm2.5</c:v>
                </c:pt>
              </c:strCache>
            </c:strRef>
          </c:tx>
          <c:marker>
            <c:symbol val="circle"/>
            <c:size val="5"/>
          </c:marker>
          <c:val>
            <c:numRef>
              <c:f>'3.일별 평균'!$C$2:$C$32</c:f>
              <c:numCache>
                <c:formatCode>General</c:formatCode>
                <c:ptCount val="31"/>
                <c:pt idx="0">
                  <c:v>24.193893129770899</c:v>
                </c:pt>
                <c:pt idx="1">
                  <c:v>20.16</c:v>
                </c:pt>
                <c:pt idx="2">
                  <c:v>21.6685552407932</c:v>
                </c:pt>
                <c:pt idx="3">
                  <c:v>25.5617647058823</c:v>
                </c:pt>
                <c:pt idx="4">
                  <c:v>24.956011730205201</c:v>
                </c:pt>
                <c:pt idx="5">
                  <c:v>21.416422287389999</c:v>
                </c:pt>
                <c:pt idx="6">
                  <c:v>21.585294117646999</c:v>
                </c:pt>
                <c:pt idx="7">
                  <c:v>21.569364161849698</c:v>
                </c:pt>
                <c:pt idx="8">
                  <c:v>21.1666666666666</c:v>
                </c:pt>
                <c:pt idx="9">
                  <c:v>19.8962536023054</c:v>
                </c:pt>
                <c:pt idx="10">
                  <c:v>19.284482758620602</c:v>
                </c:pt>
                <c:pt idx="11">
                  <c:v>21.195965417867399</c:v>
                </c:pt>
                <c:pt idx="12">
                  <c:v>22.0938416422287</c:v>
                </c:pt>
                <c:pt idx="13">
                  <c:v>24.3488372093023</c:v>
                </c:pt>
                <c:pt idx="14">
                  <c:v>22.8333333333333</c:v>
                </c:pt>
                <c:pt idx="15">
                  <c:v>21.321126760563299</c:v>
                </c:pt>
                <c:pt idx="16">
                  <c:v>20.226890756302499</c:v>
                </c:pt>
                <c:pt idx="17">
                  <c:v>21.841807909604501</c:v>
                </c:pt>
                <c:pt idx="18">
                  <c:v>23.965811965811898</c:v>
                </c:pt>
                <c:pt idx="19">
                  <c:v>24.085959885386799</c:v>
                </c:pt>
                <c:pt idx="20">
                  <c:v>23.757142857142799</c:v>
                </c:pt>
                <c:pt idx="21">
                  <c:v>24.2514450867052</c:v>
                </c:pt>
                <c:pt idx="22">
                  <c:v>22.845481049562601</c:v>
                </c:pt>
                <c:pt idx="23">
                  <c:v>22.210374639769402</c:v>
                </c:pt>
                <c:pt idx="24">
                  <c:v>23.830945558739199</c:v>
                </c:pt>
                <c:pt idx="25">
                  <c:v>22.1844380403458</c:v>
                </c:pt>
                <c:pt idx="26">
                  <c:v>20.601744186046499</c:v>
                </c:pt>
                <c:pt idx="27">
                  <c:v>23.107558139534799</c:v>
                </c:pt>
                <c:pt idx="28">
                  <c:v>19.983606557377001</c:v>
                </c:pt>
                <c:pt idx="29">
                  <c:v>22.1806451612903</c:v>
                </c:pt>
                <c:pt idx="30">
                  <c:v>20.0757575757575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643968"/>
        <c:axId val="111523456"/>
      </c:lineChart>
      <c:catAx>
        <c:axId val="162643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11523456"/>
        <c:crosses val="autoZero"/>
        <c:auto val="1"/>
        <c:lblAlgn val="ctr"/>
        <c:lblOffset val="100"/>
        <c:noMultiLvlLbl val="0"/>
      </c:catAx>
      <c:valAx>
        <c:axId val="11152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643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'4.일별 평균'!$B$1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'4.일별 평균'!$A$2:$A$8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'4.일별 평균'!$B$2:$B$8</c:f>
              <c:numCache>
                <c:formatCode>0.0</c:formatCode>
                <c:ptCount val="7"/>
                <c:pt idx="0">
                  <c:v>44.564603691639498</c:v>
                </c:pt>
                <c:pt idx="1">
                  <c:v>45.662897145934302</c:v>
                </c:pt>
                <c:pt idx="2">
                  <c:v>45.051323608860002</c:v>
                </c:pt>
                <c:pt idx="3">
                  <c:v>45.290409482758598</c:v>
                </c:pt>
                <c:pt idx="4">
                  <c:v>44.9347471451876</c:v>
                </c:pt>
                <c:pt idx="5">
                  <c:v>45.586429725363402</c:v>
                </c:pt>
                <c:pt idx="6">
                  <c:v>44.742456896551701</c:v>
                </c:pt>
              </c:numCache>
            </c:numRef>
          </c:val>
        </c:ser>
        <c:ser>
          <c:idx val="1"/>
          <c:order val="1"/>
          <c:tx>
            <c:strRef>
              <c:f>'4.일별 평균'!$C$1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'4.일별 평균'!$A$2:$A$8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'4.일별 평균'!$C$2:$C$8</c:f>
              <c:numCache>
                <c:formatCode>0.0</c:formatCode>
                <c:ptCount val="7"/>
                <c:pt idx="0">
                  <c:v>22.6355987055016</c:v>
                </c:pt>
                <c:pt idx="1">
                  <c:v>22.580707395498301</c:v>
                </c:pt>
                <c:pt idx="2">
                  <c:v>22.139068564036201</c:v>
                </c:pt>
                <c:pt idx="3">
                  <c:v>22.045307443365601</c:v>
                </c:pt>
                <c:pt idx="4">
                  <c:v>22.027184466019399</c:v>
                </c:pt>
                <c:pt idx="5">
                  <c:v>22.3091259640102</c:v>
                </c:pt>
                <c:pt idx="6">
                  <c:v>22.3279430789133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48"/>
        <c:axId val="208752640"/>
        <c:axId val="155381696"/>
      </c:barChart>
      <c:catAx>
        <c:axId val="208752640"/>
        <c:scaling>
          <c:orientation val="minMax"/>
        </c:scaling>
        <c:delete val="0"/>
        <c:axPos val="b"/>
        <c:majorTickMark val="out"/>
        <c:minorTickMark val="none"/>
        <c:tickLblPos val="nextTo"/>
        <c:crossAx val="155381696"/>
        <c:crosses val="autoZero"/>
        <c:auto val="1"/>
        <c:lblAlgn val="ctr"/>
        <c:lblOffset val="100"/>
        <c:noMultiLvlLbl val="0"/>
      </c:catAx>
      <c:valAx>
        <c:axId val="155381696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208752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862859451219352"/>
          <c:y val="0.41929470038940175"/>
          <c:w val="0.11917266272452477"/>
          <c:h val="0.161410267674348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'2-1.연도별 월별 평균'!$C$1</c:f>
              <c:strCache>
                <c:ptCount val="1"/>
                <c:pt idx="0">
                  <c:v>pm10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평균'!$C$2:$C$45</c:f>
              <c:numCache>
                <c:formatCode>General</c:formatCode>
                <c:ptCount val="44"/>
                <c:pt idx="0">
                  <c:v>48.3615635179153</c:v>
                </c:pt>
                <c:pt idx="1">
                  <c:v>46.5086505190311</c:v>
                </c:pt>
                <c:pt idx="2">
                  <c:v>59.112903225806399</c:v>
                </c:pt>
                <c:pt idx="3">
                  <c:v>64.286195286195195</c:v>
                </c:pt>
                <c:pt idx="4">
                  <c:v>49.135313531353098</c:v>
                </c:pt>
                <c:pt idx="5">
                  <c:v>37.5868055555555</c:v>
                </c:pt>
                <c:pt idx="6">
                  <c:v>26.0199335548172</c:v>
                </c:pt>
                <c:pt idx="7">
                  <c:v>28.8032258064516</c:v>
                </c:pt>
                <c:pt idx="8">
                  <c:v>31.557093425605501</c:v>
                </c:pt>
                <c:pt idx="9">
                  <c:v>35.829629629629601</c:v>
                </c:pt>
                <c:pt idx="10">
                  <c:v>50.088135593220301</c:v>
                </c:pt>
                <c:pt idx="11">
                  <c:v>46.192810457516302</c:v>
                </c:pt>
                <c:pt idx="12">
                  <c:v>36.022580645161199</c:v>
                </c:pt>
                <c:pt idx="13">
                  <c:v>50.056291390728397</c:v>
                </c:pt>
                <c:pt idx="14">
                  <c:v>46.140221402214003</c:v>
                </c:pt>
                <c:pt idx="15">
                  <c:v>54.156351791530902</c:v>
                </c:pt>
                <c:pt idx="16">
                  <c:v>59.1533333333333</c:v>
                </c:pt>
                <c:pt idx="17">
                  <c:v>63.597402597402599</c:v>
                </c:pt>
                <c:pt idx="18">
                  <c:v>42.4794520547945</c:v>
                </c:pt>
                <c:pt idx="19">
                  <c:v>31.783505154639101</c:v>
                </c:pt>
                <c:pt idx="20">
                  <c:v>24.0912162162162</c:v>
                </c:pt>
                <c:pt idx="21">
                  <c:v>37.517647058823499</c:v>
                </c:pt>
                <c:pt idx="22">
                  <c:v>51.955782312925102</c:v>
                </c:pt>
                <c:pt idx="23">
                  <c:v>49.539735099337697</c:v>
                </c:pt>
                <c:pt idx="24">
                  <c:v>56.33</c:v>
                </c:pt>
                <c:pt idx="25">
                  <c:v>56.537634408602102</c:v>
                </c:pt>
                <c:pt idx="26">
                  <c:v>52.257328990227997</c:v>
                </c:pt>
                <c:pt idx="27">
                  <c:v>59.946666666666601</c:v>
                </c:pt>
                <c:pt idx="28">
                  <c:v>47.872131147540898</c:v>
                </c:pt>
                <c:pt idx="29">
                  <c:v>39.678929765886203</c:v>
                </c:pt>
                <c:pt idx="30">
                  <c:v>26.588996763754</c:v>
                </c:pt>
                <c:pt idx="31">
                  <c:v>22.490131578947299</c:v>
                </c:pt>
                <c:pt idx="32">
                  <c:v>22.037593984962399</c:v>
                </c:pt>
                <c:pt idx="33">
                  <c:v>31.445544554455399</c:v>
                </c:pt>
                <c:pt idx="34">
                  <c:v>63.782758620689599</c:v>
                </c:pt>
                <c:pt idx="35">
                  <c:v>54.985294117647001</c:v>
                </c:pt>
                <c:pt idx="36">
                  <c:v>69.417475728155296</c:v>
                </c:pt>
                <c:pt idx="37">
                  <c:v>64.687050359712202</c:v>
                </c:pt>
                <c:pt idx="38">
                  <c:v>69.831715210355895</c:v>
                </c:pt>
                <c:pt idx="39">
                  <c:v>41.208053691275097</c:v>
                </c:pt>
                <c:pt idx="40">
                  <c:v>47.427184466019398</c:v>
                </c:pt>
                <c:pt idx="41">
                  <c:v>31.274576271186401</c:v>
                </c:pt>
                <c:pt idx="42">
                  <c:v>24.219594594594501</c:v>
                </c:pt>
                <c:pt idx="43">
                  <c:v>25.4936708860759</c:v>
                </c:pt>
              </c:numCache>
            </c:numRef>
          </c:val>
        </c:ser>
        <c:ser>
          <c:idx val="1"/>
          <c:order val="1"/>
          <c:tx>
            <c:strRef>
              <c:f>'2-1.연도별 월별 평균'!$D$1</c:f>
              <c:strCache>
                <c:ptCount val="1"/>
                <c:pt idx="0">
                  <c:v>pm2.5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평균'!$D$2:$D$45</c:f>
              <c:numCache>
                <c:formatCode>General</c:formatCode>
                <c:ptCount val="44"/>
                <c:pt idx="0">
                  <c:v>30.7419354838709</c:v>
                </c:pt>
                <c:pt idx="1">
                  <c:v>26.081395348837201</c:v>
                </c:pt>
                <c:pt idx="2">
                  <c:v>30.076086956521699</c:v>
                </c:pt>
                <c:pt idx="3">
                  <c:v>25.568181818181799</c:v>
                </c:pt>
                <c:pt idx="4">
                  <c:v>25.459677419354801</c:v>
                </c:pt>
                <c:pt idx="5">
                  <c:v>22.842465753424602</c:v>
                </c:pt>
                <c:pt idx="6">
                  <c:v>13.281081081081</c:v>
                </c:pt>
                <c:pt idx="7">
                  <c:v>15.0380434782608</c:v>
                </c:pt>
                <c:pt idx="8">
                  <c:v>17.863905325443699</c:v>
                </c:pt>
                <c:pt idx="9">
                  <c:v>18.4838709677419</c:v>
                </c:pt>
                <c:pt idx="10">
                  <c:v>25.455555555555499</c:v>
                </c:pt>
                <c:pt idx="11">
                  <c:v>25.0923913043478</c:v>
                </c:pt>
                <c:pt idx="12">
                  <c:v>14.5111111111111</c:v>
                </c:pt>
                <c:pt idx="13">
                  <c:v>26.2877697841726</c:v>
                </c:pt>
                <c:pt idx="14">
                  <c:v>24.345238095237999</c:v>
                </c:pt>
                <c:pt idx="15">
                  <c:v>29.794238683127499</c:v>
                </c:pt>
                <c:pt idx="16">
                  <c:v>22.4061433447098</c:v>
                </c:pt>
                <c:pt idx="17">
                  <c:v>21.751612903225801</c:v>
                </c:pt>
                <c:pt idx="18">
                  <c:v>21.135593220338901</c:v>
                </c:pt>
                <c:pt idx="19">
                  <c:v>16.505300353356802</c:v>
                </c:pt>
                <c:pt idx="20">
                  <c:v>10.505154639175201</c:v>
                </c:pt>
                <c:pt idx="21">
                  <c:v>18.694158075601301</c:v>
                </c:pt>
                <c:pt idx="22">
                  <c:v>23.926174496644201</c:v>
                </c:pt>
                <c:pt idx="23">
                  <c:v>24.8928571428571</c:v>
                </c:pt>
                <c:pt idx="24">
                  <c:v>29.804635761589399</c:v>
                </c:pt>
                <c:pt idx="25">
                  <c:v>28.039568345323701</c:v>
                </c:pt>
                <c:pt idx="26">
                  <c:v>27.606666666666602</c:v>
                </c:pt>
                <c:pt idx="27">
                  <c:v>22.893835616438299</c:v>
                </c:pt>
                <c:pt idx="28">
                  <c:v>19.647651006711399</c:v>
                </c:pt>
                <c:pt idx="29">
                  <c:v>20.113013698630098</c:v>
                </c:pt>
                <c:pt idx="30">
                  <c:v>14.561643835616399</c:v>
                </c:pt>
                <c:pt idx="31">
                  <c:v>11.017482517482501</c:v>
                </c:pt>
                <c:pt idx="32">
                  <c:v>10.3198198198198</c:v>
                </c:pt>
                <c:pt idx="33">
                  <c:v>16.278523489932802</c:v>
                </c:pt>
                <c:pt idx="34">
                  <c:v>33.542553191489297</c:v>
                </c:pt>
                <c:pt idx="35">
                  <c:v>27.979933110367799</c:v>
                </c:pt>
                <c:pt idx="36">
                  <c:v>33.7777777777777</c:v>
                </c:pt>
                <c:pt idx="37">
                  <c:v>35.095940959409504</c:v>
                </c:pt>
                <c:pt idx="38">
                  <c:v>39.0977198697068</c:v>
                </c:pt>
                <c:pt idx="39">
                  <c:v>16.786440677966102</c:v>
                </c:pt>
                <c:pt idx="40">
                  <c:v>22.732026143790801</c:v>
                </c:pt>
                <c:pt idx="41">
                  <c:v>18.713780918727899</c:v>
                </c:pt>
                <c:pt idx="42">
                  <c:v>13.9533073929961</c:v>
                </c:pt>
                <c:pt idx="43">
                  <c:v>14.992700729927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41536"/>
        <c:axId val="148955136"/>
      </c:barChart>
      <c:lineChart>
        <c:grouping val="standard"/>
        <c:varyColors val="0"/>
        <c:ser>
          <c:idx val="2"/>
          <c:order val="2"/>
          <c:tx>
            <c:strRef>
              <c:f>'2-1.연도별 월별 평균'!$E$1</c:f>
              <c:strCache>
                <c:ptCount val="1"/>
                <c:pt idx="0">
                  <c:v>pm10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평균'!$E$2:$E$45</c:f>
              <c:numCache>
                <c:formatCode>General</c:formatCode>
                <c:ptCount val="44"/>
                <c:pt idx="0">
                  <c:v>48.3615635179153</c:v>
                </c:pt>
                <c:pt idx="1">
                  <c:v>46.5086505190311</c:v>
                </c:pt>
                <c:pt idx="2">
                  <c:v>59.112903225806399</c:v>
                </c:pt>
                <c:pt idx="3">
                  <c:v>64.286195286195195</c:v>
                </c:pt>
                <c:pt idx="4">
                  <c:v>49.135313531353098</c:v>
                </c:pt>
                <c:pt idx="5">
                  <c:v>37.5868055555555</c:v>
                </c:pt>
                <c:pt idx="6">
                  <c:v>26.0199335548172</c:v>
                </c:pt>
                <c:pt idx="7">
                  <c:v>28.8032258064516</c:v>
                </c:pt>
                <c:pt idx="8">
                  <c:v>31.557093425605501</c:v>
                </c:pt>
                <c:pt idx="9">
                  <c:v>35.829629629629601</c:v>
                </c:pt>
                <c:pt idx="10">
                  <c:v>50.088135593220301</c:v>
                </c:pt>
                <c:pt idx="11">
                  <c:v>46.192810457516302</c:v>
                </c:pt>
                <c:pt idx="12">
                  <c:v>36.022580645161199</c:v>
                </c:pt>
                <c:pt idx="13">
                  <c:v>50.056291390728397</c:v>
                </c:pt>
                <c:pt idx="14">
                  <c:v>46.140221402214003</c:v>
                </c:pt>
                <c:pt idx="15">
                  <c:v>54.156351791530902</c:v>
                </c:pt>
                <c:pt idx="16">
                  <c:v>59.1533333333333</c:v>
                </c:pt>
                <c:pt idx="17">
                  <c:v>63.597402597402599</c:v>
                </c:pt>
                <c:pt idx="18">
                  <c:v>42.4794520547945</c:v>
                </c:pt>
                <c:pt idx="19">
                  <c:v>31.783505154639101</c:v>
                </c:pt>
                <c:pt idx="20">
                  <c:v>24.0912162162162</c:v>
                </c:pt>
                <c:pt idx="21">
                  <c:v>37.517647058823499</c:v>
                </c:pt>
                <c:pt idx="22">
                  <c:v>51.955782312925102</c:v>
                </c:pt>
                <c:pt idx="23">
                  <c:v>49.539735099337697</c:v>
                </c:pt>
                <c:pt idx="24">
                  <c:v>56.33</c:v>
                </c:pt>
                <c:pt idx="25">
                  <c:v>56.537634408602102</c:v>
                </c:pt>
                <c:pt idx="26">
                  <c:v>52.257328990227997</c:v>
                </c:pt>
                <c:pt idx="27">
                  <c:v>59.946666666666601</c:v>
                </c:pt>
                <c:pt idx="28">
                  <c:v>47.872131147540898</c:v>
                </c:pt>
                <c:pt idx="29">
                  <c:v>39.678929765886203</c:v>
                </c:pt>
                <c:pt idx="30">
                  <c:v>26.588996763754</c:v>
                </c:pt>
                <c:pt idx="31">
                  <c:v>22.490131578947299</c:v>
                </c:pt>
                <c:pt idx="32">
                  <c:v>22.037593984962399</c:v>
                </c:pt>
                <c:pt idx="33">
                  <c:v>31.445544554455399</c:v>
                </c:pt>
                <c:pt idx="34">
                  <c:v>63.782758620689599</c:v>
                </c:pt>
                <c:pt idx="35">
                  <c:v>54.985294117647001</c:v>
                </c:pt>
                <c:pt idx="36">
                  <c:v>69.417475728155296</c:v>
                </c:pt>
                <c:pt idx="37">
                  <c:v>64.687050359712202</c:v>
                </c:pt>
                <c:pt idx="38">
                  <c:v>69.831715210355895</c:v>
                </c:pt>
                <c:pt idx="39">
                  <c:v>41.208053691275097</c:v>
                </c:pt>
                <c:pt idx="40">
                  <c:v>47.427184466019398</c:v>
                </c:pt>
                <c:pt idx="41">
                  <c:v>31.274576271186401</c:v>
                </c:pt>
                <c:pt idx="42">
                  <c:v>24.219594594594501</c:v>
                </c:pt>
                <c:pt idx="43">
                  <c:v>25.4936708860759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'2-1.연도별 월별 평균'!$F$1</c:f>
              <c:strCache>
                <c:ptCount val="1"/>
                <c:pt idx="0">
                  <c:v>pm2.5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평균'!$F$2:$F$45</c:f>
              <c:numCache>
                <c:formatCode>General</c:formatCode>
                <c:ptCount val="44"/>
                <c:pt idx="0">
                  <c:v>30.7419354838709</c:v>
                </c:pt>
                <c:pt idx="1">
                  <c:v>26.081395348837201</c:v>
                </c:pt>
                <c:pt idx="2">
                  <c:v>30.076086956521699</c:v>
                </c:pt>
                <c:pt idx="3">
                  <c:v>25.568181818181799</c:v>
                </c:pt>
                <c:pt idx="4">
                  <c:v>25.459677419354801</c:v>
                </c:pt>
                <c:pt idx="5">
                  <c:v>22.842465753424602</c:v>
                </c:pt>
                <c:pt idx="6">
                  <c:v>13.281081081081</c:v>
                </c:pt>
                <c:pt idx="7">
                  <c:v>15.0380434782608</c:v>
                </c:pt>
                <c:pt idx="8">
                  <c:v>17.863905325443699</c:v>
                </c:pt>
                <c:pt idx="9">
                  <c:v>18.4838709677419</c:v>
                </c:pt>
                <c:pt idx="10">
                  <c:v>25.455555555555499</c:v>
                </c:pt>
                <c:pt idx="11">
                  <c:v>25.0923913043478</c:v>
                </c:pt>
                <c:pt idx="12">
                  <c:v>14.5111111111111</c:v>
                </c:pt>
                <c:pt idx="13">
                  <c:v>26.2877697841726</c:v>
                </c:pt>
                <c:pt idx="14">
                  <c:v>24.345238095237999</c:v>
                </c:pt>
                <c:pt idx="15">
                  <c:v>29.794238683127499</c:v>
                </c:pt>
                <c:pt idx="16">
                  <c:v>22.4061433447098</c:v>
                </c:pt>
                <c:pt idx="17">
                  <c:v>21.751612903225801</c:v>
                </c:pt>
                <c:pt idx="18">
                  <c:v>21.135593220338901</c:v>
                </c:pt>
                <c:pt idx="19">
                  <c:v>16.505300353356802</c:v>
                </c:pt>
                <c:pt idx="20">
                  <c:v>10.505154639175201</c:v>
                </c:pt>
                <c:pt idx="21">
                  <c:v>18.694158075601301</c:v>
                </c:pt>
                <c:pt idx="22">
                  <c:v>23.926174496644201</c:v>
                </c:pt>
                <c:pt idx="23">
                  <c:v>24.8928571428571</c:v>
                </c:pt>
                <c:pt idx="24">
                  <c:v>29.804635761589399</c:v>
                </c:pt>
                <c:pt idx="25">
                  <c:v>28.039568345323701</c:v>
                </c:pt>
                <c:pt idx="26">
                  <c:v>27.606666666666602</c:v>
                </c:pt>
                <c:pt idx="27">
                  <c:v>22.893835616438299</c:v>
                </c:pt>
                <c:pt idx="28">
                  <c:v>19.647651006711399</c:v>
                </c:pt>
                <c:pt idx="29">
                  <c:v>20.113013698630098</c:v>
                </c:pt>
                <c:pt idx="30">
                  <c:v>14.561643835616399</c:v>
                </c:pt>
                <c:pt idx="31">
                  <c:v>11.017482517482501</c:v>
                </c:pt>
                <c:pt idx="32">
                  <c:v>10.3198198198198</c:v>
                </c:pt>
                <c:pt idx="33">
                  <c:v>16.278523489932802</c:v>
                </c:pt>
                <c:pt idx="34">
                  <c:v>33.542553191489297</c:v>
                </c:pt>
                <c:pt idx="35">
                  <c:v>27.979933110367799</c:v>
                </c:pt>
                <c:pt idx="36">
                  <c:v>33.7777777777777</c:v>
                </c:pt>
                <c:pt idx="37">
                  <c:v>35.095940959409504</c:v>
                </c:pt>
                <c:pt idx="38">
                  <c:v>39.0977198697068</c:v>
                </c:pt>
                <c:pt idx="39">
                  <c:v>16.786440677966102</c:v>
                </c:pt>
                <c:pt idx="40">
                  <c:v>22.732026143790801</c:v>
                </c:pt>
                <c:pt idx="41">
                  <c:v>18.713780918727899</c:v>
                </c:pt>
                <c:pt idx="42">
                  <c:v>13.9533073929961</c:v>
                </c:pt>
                <c:pt idx="43">
                  <c:v>14.992700729927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641536"/>
        <c:axId val="148955136"/>
      </c:lineChart>
      <c:catAx>
        <c:axId val="128641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48955136"/>
        <c:crosses val="autoZero"/>
        <c:auto val="1"/>
        <c:lblAlgn val="ctr"/>
        <c:lblOffset val="100"/>
        <c:noMultiLvlLbl val="0"/>
      </c:catAx>
      <c:valAx>
        <c:axId val="148955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641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172709382455814"/>
          <c:y val="0.32239901092452422"/>
          <c:w val="0.13695282560662497"/>
          <c:h val="0.3196202687465225"/>
        </c:manualLayout>
      </c:layout>
      <c:overlay val="0"/>
      <c:txPr>
        <a:bodyPr/>
        <a:lstStyle/>
        <a:p>
          <a:pPr>
            <a:defRPr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'3-1.연도별 일평균'!$C$1</c:f>
              <c:strCache>
                <c:ptCount val="1"/>
                <c:pt idx="0">
                  <c:v>pm10</c:v>
                </c:pt>
              </c:strCache>
            </c:strRef>
          </c:tx>
          <c:marker>
            <c:symbol val="none"/>
          </c:marker>
          <c:cat>
            <c:multiLvlStrRef>
              <c:f>'3-1.연도별 일평균'!$A$2:$B$125</c:f>
              <c:multiLvlStrCache>
                <c:ptCount val="1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31</c:v>
                  </c:pt>
                  <c:pt idx="32">
                    <c:v>1</c:v>
                  </c:pt>
                  <c:pt idx="33">
                    <c:v>2</c:v>
                  </c:pt>
                  <c:pt idx="34">
                    <c:v>3</c:v>
                  </c:pt>
                  <c:pt idx="35">
                    <c:v>4</c:v>
                  </c:pt>
                  <c:pt idx="36">
                    <c:v>5</c:v>
                  </c:pt>
                  <c:pt idx="37">
                    <c:v>6</c:v>
                  </c:pt>
                  <c:pt idx="38">
                    <c:v>7</c:v>
                  </c:pt>
                  <c:pt idx="39">
                    <c:v>8</c:v>
                  </c:pt>
                  <c:pt idx="40">
                    <c:v>9</c:v>
                  </c:pt>
                  <c:pt idx="41">
                    <c:v>10</c:v>
                  </c:pt>
                  <c:pt idx="42">
                    <c:v>11</c:v>
                  </c:pt>
                  <c:pt idx="43">
                    <c:v>12</c:v>
                  </c:pt>
                  <c:pt idx="44">
                    <c:v>13</c:v>
                  </c:pt>
                  <c:pt idx="45">
                    <c:v>14</c:v>
                  </c:pt>
                  <c:pt idx="46">
                    <c:v>15</c:v>
                  </c:pt>
                  <c:pt idx="47">
                    <c:v>16</c:v>
                  </c:pt>
                  <c:pt idx="48">
                    <c:v>17</c:v>
                  </c:pt>
                  <c:pt idx="49">
                    <c:v>18</c:v>
                  </c:pt>
                  <c:pt idx="50">
                    <c:v>19</c:v>
                  </c:pt>
                  <c:pt idx="51">
                    <c:v>20</c:v>
                  </c:pt>
                  <c:pt idx="52">
                    <c:v>21</c:v>
                  </c:pt>
                  <c:pt idx="53">
                    <c:v>22</c:v>
                  </c:pt>
                  <c:pt idx="54">
                    <c:v>23</c:v>
                  </c:pt>
                  <c:pt idx="55">
                    <c:v>24</c:v>
                  </c:pt>
                  <c:pt idx="56">
                    <c:v>25</c:v>
                  </c:pt>
                  <c:pt idx="57">
                    <c:v>26</c:v>
                  </c:pt>
                  <c:pt idx="58">
                    <c:v>27</c:v>
                  </c:pt>
                  <c:pt idx="59">
                    <c:v>28</c:v>
                  </c:pt>
                  <c:pt idx="60">
                    <c:v>29</c:v>
                  </c:pt>
                  <c:pt idx="61">
                    <c:v>30</c:v>
                  </c:pt>
                  <c:pt idx="62">
                    <c:v>1</c:v>
                  </c:pt>
                  <c:pt idx="63">
                    <c:v>2</c:v>
                  </c:pt>
                  <c:pt idx="64">
                    <c:v>3</c:v>
                  </c:pt>
                  <c:pt idx="65">
                    <c:v>4</c:v>
                  </c:pt>
                  <c:pt idx="66">
                    <c:v>5</c:v>
                  </c:pt>
                  <c:pt idx="67">
                    <c:v>6</c:v>
                  </c:pt>
                  <c:pt idx="68">
                    <c:v>7</c:v>
                  </c:pt>
                  <c:pt idx="69">
                    <c:v>8</c:v>
                  </c:pt>
                  <c:pt idx="70">
                    <c:v>9</c:v>
                  </c:pt>
                  <c:pt idx="71">
                    <c:v>10</c:v>
                  </c:pt>
                  <c:pt idx="72">
                    <c:v>11</c:v>
                  </c:pt>
                  <c:pt idx="73">
                    <c:v>12</c:v>
                  </c:pt>
                  <c:pt idx="74">
                    <c:v>13</c:v>
                  </c:pt>
                  <c:pt idx="75">
                    <c:v>14</c:v>
                  </c:pt>
                  <c:pt idx="76">
                    <c:v>15</c:v>
                  </c:pt>
                  <c:pt idx="77">
                    <c:v>16</c:v>
                  </c:pt>
                  <c:pt idx="78">
                    <c:v>17</c:v>
                  </c:pt>
                  <c:pt idx="79">
                    <c:v>18</c:v>
                  </c:pt>
                  <c:pt idx="80">
                    <c:v>19</c:v>
                  </c:pt>
                  <c:pt idx="81">
                    <c:v>20</c:v>
                  </c:pt>
                  <c:pt idx="82">
                    <c:v>21</c:v>
                  </c:pt>
                  <c:pt idx="83">
                    <c:v>22</c:v>
                  </c:pt>
                  <c:pt idx="84">
                    <c:v>23</c:v>
                  </c:pt>
                  <c:pt idx="85">
                    <c:v>24</c:v>
                  </c:pt>
                  <c:pt idx="86">
                    <c:v>25</c:v>
                  </c:pt>
                  <c:pt idx="87">
                    <c:v>26</c:v>
                  </c:pt>
                  <c:pt idx="88">
                    <c:v>27</c:v>
                  </c:pt>
                  <c:pt idx="89">
                    <c:v>28</c:v>
                  </c:pt>
                  <c:pt idx="90">
                    <c:v>29</c:v>
                  </c:pt>
                  <c:pt idx="91">
                    <c:v>30</c:v>
                  </c:pt>
                  <c:pt idx="92">
                    <c:v>31</c:v>
                  </c:pt>
                  <c:pt idx="93">
                    <c:v>1</c:v>
                  </c:pt>
                  <c:pt idx="94">
                    <c:v>2</c:v>
                  </c:pt>
                  <c:pt idx="95">
                    <c:v>3</c:v>
                  </c:pt>
                  <c:pt idx="96">
                    <c:v>4</c:v>
                  </c:pt>
                  <c:pt idx="97">
                    <c:v>5</c:v>
                  </c:pt>
                  <c:pt idx="98">
                    <c:v>6</c:v>
                  </c:pt>
                  <c:pt idx="99">
                    <c:v>7</c:v>
                  </c:pt>
                  <c:pt idx="100">
                    <c:v>8</c:v>
                  </c:pt>
                  <c:pt idx="101">
                    <c:v>9</c:v>
                  </c:pt>
                  <c:pt idx="102">
                    <c:v>10</c:v>
                  </c:pt>
                  <c:pt idx="103">
                    <c:v>11</c:v>
                  </c:pt>
                  <c:pt idx="104">
                    <c:v>12</c:v>
                  </c:pt>
                  <c:pt idx="105">
                    <c:v>13</c:v>
                  </c:pt>
                  <c:pt idx="106">
                    <c:v>14</c:v>
                  </c:pt>
                  <c:pt idx="107">
                    <c:v>15</c:v>
                  </c:pt>
                  <c:pt idx="108">
                    <c:v>16</c:v>
                  </c:pt>
                  <c:pt idx="109">
                    <c:v>17</c:v>
                  </c:pt>
                  <c:pt idx="110">
                    <c:v>18</c:v>
                  </c:pt>
                  <c:pt idx="111">
                    <c:v>19</c:v>
                  </c:pt>
                  <c:pt idx="112">
                    <c:v>20</c:v>
                  </c:pt>
                  <c:pt idx="113">
                    <c:v>21</c:v>
                  </c:pt>
                  <c:pt idx="114">
                    <c:v>22</c:v>
                  </c:pt>
                  <c:pt idx="115">
                    <c:v>23</c:v>
                  </c:pt>
                  <c:pt idx="116">
                    <c:v>24</c:v>
                  </c:pt>
                  <c:pt idx="117">
                    <c:v>25</c:v>
                  </c:pt>
                  <c:pt idx="118">
                    <c:v>26</c:v>
                  </c:pt>
                  <c:pt idx="119">
                    <c:v>27</c:v>
                  </c:pt>
                  <c:pt idx="120">
                    <c:v>28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</c:lvl>
                <c:lvl>
                  <c:pt idx="0">
                    <c:v>2016</c:v>
                  </c:pt>
                  <c:pt idx="31">
                    <c:v>2017</c:v>
                  </c:pt>
                  <c:pt idx="62">
                    <c:v>2018</c:v>
                  </c:pt>
                  <c:pt idx="93">
                    <c:v>2019</c:v>
                  </c:pt>
                </c:lvl>
              </c:multiLvlStrCache>
            </c:multiLvlStrRef>
          </c:cat>
          <c:val>
            <c:numRef>
              <c:f>'3-1.연도별 일평균'!$C$2:$C$125</c:f>
              <c:numCache>
                <c:formatCode>General</c:formatCode>
                <c:ptCount val="124"/>
                <c:pt idx="0">
                  <c:v>40.732758620689602</c:v>
                </c:pt>
                <c:pt idx="1">
                  <c:v>36.188034188034102</c:v>
                </c:pt>
                <c:pt idx="2">
                  <c:v>41.686440677966097</c:v>
                </c:pt>
                <c:pt idx="3">
                  <c:v>44.449152542372801</c:v>
                </c:pt>
                <c:pt idx="4">
                  <c:v>40.170940170940099</c:v>
                </c:pt>
                <c:pt idx="5">
                  <c:v>39.224137931034399</c:v>
                </c:pt>
                <c:pt idx="6">
                  <c:v>48.4188034188034</c:v>
                </c:pt>
                <c:pt idx="7">
                  <c:v>48.847457627118601</c:v>
                </c:pt>
                <c:pt idx="8">
                  <c:v>52.252100840336098</c:v>
                </c:pt>
                <c:pt idx="9">
                  <c:v>49.697478991596597</c:v>
                </c:pt>
                <c:pt idx="10">
                  <c:v>40.210084033613398</c:v>
                </c:pt>
                <c:pt idx="11">
                  <c:v>40.899159663865497</c:v>
                </c:pt>
                <c:pt idx="12">
                  <c:v>40.857142857142797</c:v>
                </c:pt>
                <c:pt idx="13">
                  <c:v>44.838983050847403</c:v>
                </c:pt>
                <c:pt idx="14">
                  <c:v>42.5508474576271</c:v>
                </c:pt>
                <c:pt idx="15">
                  <c:v>41.789915966386502</c:v>
                </c:pt>
                <c:pt idx="16">
                  <c:v>42.737288135593197</c:v>
                </c:pt>
                <c:pt idx="17">
                  <c:v>43.779661016949099</c:v>
                </c:pt>
                <c:pt idx="18">
                  <c:v>42.456140350877099</c:v>
                </c:pt>
                <c:pt idx="19">
                  <c:v>46.660714285714199</c:v>
                </c:pt>
                <c:pt idx="20">
                  <c:v>37.605263157894697</c:v>
                </c:pt>
                <c:pt idx="21">
                  <c:v>39.034482758620598</c:v>
                </c:pt>
                <c:pt idx="22">
                  <c:v>47.786324786324698</c:v>
                </c:pt>
                <c:pt idx="23">
                  <c:v>43.747826086956501</c:v>
                </c:pt>
                <c:pt idx="24">
                  <c:v>48.060344827586199</c:v>
                </c:pt>
                <c:pt idx="25">
                  <c:v>51.203539823008803</c:v>
                </c:pt>
                <c:pt idx="26">
                  <c:v>43.269565217391303</c:v>
                </c:pt>
                <c:pt idx="27">
                  <c:v>49.186440677966097</c:v>
                </c:pt>
                <c:pt idx="28">
                  <c:v>41.282051282051199</c:v>
                </c:pt>
                <c:pt idx="29">
                  <c:v>41.0277777777777</c:v>
                </c:pt>
                <c:pt idx="30">
                  <c:v>45.343283582089498</c:v>
                </c:pt>
                <c:pt idx="31">
                  <c:v>46.232142857142797</c:v>
                </c:pt>
                <c:pt idx="32">
                  <c:v>49.056689342403601</c:v>
                </c:pt>
                <c:pt idx="33">
                  <c:v>37.175925925925903</c:v>
                </c:pt>
                <c:pt idx="34">
                  <c:v>42.439252336448597</c:v>
                </c:pt>
                <c:pt idx="35">
                  <c:v>48.009708737864003</c:v>
                </c:pt>
                <c:pt idx="36">
                  <c:v>41.485436893203797</c:v>
                </c:pt>
                <c:pt idx="37">
                  <c:v>47.876190476190402</c:v>
                </c:pt>
                <c:pt idx="38">
                  <c:v>44.5471698113207</c:v>
                </c:pt>
                <c:pt idx="39">
                  <c:v>59.254716981131999</c:v>
                </c:pt>
                <c:pt idx="40">
                  <c:v>47.9158878504672</c:v>
                </c:pt>
                <c:pt idx="41">
                  <c:v>40.266666666666602</c:v>
                </c:pt>
                <c:pt idx="42">
                  <c:v>42.342857142857099</c:v>
                </c:pt>
                <c:pt idx="43">
                  <c:v>44.5471698113207</c:v>
                </c:pt>
                <c:pt idx="44">
                  <c:v>45.5833333333333</c:v>
                </c:pt>
                <c:pt idx="45">
                  <c:v>45.177570093457902</c:v>
                </c:pt>
                <c:pt idx="46">
                  <c:v>40.731481481481403</c:v>
                </c:pt>
                <c:pt idx="47">
                  <c:v>38.462962962962898</c:v>
                </c:pt>
                <c:pt idx="48">
                  <c:v>37.678899082568797</c:v>
                </c:pt>
                <c:pt idx="49">
                  <c:v>42.056074766355103</c:v>
                </c:pt>
                <c:pt idx="50">
                  <c:v>54.104761904761901</c:v>
                </c:pt>
                <c:pt idx="51">
                  <c:v>45.850467289719603</c:v>
                </c:pt>
                <c:pt idx="52">
                  <c:v>44.065420560747597</c:v>
                </c:pt>
                <c:pt idx="53">
                  <c:v>45.722772277227698</c:v>
                </c:pt>
                <c:pt idx="54">
                  <c:v>45.735294117647001</c:v>
                </c:pt>
                <c:pt idx="55">
                  <c:v>44.891089108910798</c:v>
                </c:pt>
                <c:pt idx="56">
                  <c:v>44.269230769230703</c:v>
                </c:pt>
                <c:pt idx="57">
                  <c:v>41.855769230769198</c:v>
                </c:pt>
                <c:pt idx="58">
                  <c:v>44.673076923076898</c:v>
                </c:pt>
                <c:pt idx="59">
                  <c:v>48.813725490195999</c:v>
                </c:pt>
                <c:pt idx="60">
                  <c:v>51.593406593406499</c:v>
                </c:pt>
                <c:pt idx="61">
                  <c:v>57.6</c:v>
                </c:pt>
                <c:pt idx="62">
                  <c:v>44.806722689075599</c:v>
                </c:pt>
                <c:pt idx="63">
                  <c:v>42.674999999999997</c:v>
                </c:pt>
                <c:pt idx="64">
                  <c:v>41.618181818181803</c:v>
                </c:pt>
                <c:pt idx="65">
                  <c:v>37.644859813084103</c:v>
                </c:pt>
                <c:pt idx="66">
                  <c:v>33.738317757009298</c:v>
                </c:pt>
                <c:pt idx="67">
                  <c:v>42.873873873873798</c:v>
                </c:pt>
                <c:pt idx="68">
                  <c:v>43.629629629629598</c:v>
                </c:pt>
                <c:pt idx="69">
                  <c:v>40.553571428571402</c:v>
                </c:pt>
                <c:pt idx="70">
                  <c:v>44.981981981981903</c:v>
                </c:pt>
                <c:pt idx="71">
                  <c:v>40.292035398229999</c:v>
                </c:pt>
                <c:pt idx="72">
                  <c:v>40.745762711864401</c:v>
                </c:pt>
                <c:pt idx="73">
                  <c:v>40.466101694915203</c:v>
                </c:pt>
                <c:pt idx="74">
                  <c:v>39.677966101694899</c:v>
                </c:pt>
                <c:pt idx="75">
                  <c:v>41.2222222222222</c:v>
                </c:pt>
                <c:pt idx="76">
                  <c:v>46.788135593220296</c:v>
                </c:pt>
                <c:pt idx="77">
                  <c:v>45.025862068965502</c:v>
                </c:pt>
                <c:pt idx="78">
                  <c:v>42.262711864406697</c:v>
                </c:pt>
                <c:pt idx="79">
                  <c:v>51.754237288135499</c:v>
                </c:pt>
                <c:pt idx="80">
                  <c:v>48.428571428571402</c:v>
                </c:pt>
                <c:pt idx="81">
                  <c:v>52.9237288135593</c:v>
                </c:pt>
                <c:pt idx="82">
                  <c:v>50.949579831932702</c:v>
                </c:pt>
                <c:pt idx="83">
                  <c:v>47.210084033613398</c:v>
                </c:pt>
                <c:pt idx="84">
                  <c:v>43.758333333333297</c:v>
                </c:pt>
                <c:pt idx="85">
                  <c:v>48.408333333333303</c:v>
                </c:pt>
                <c:pt idx="86">
                  <c:v>48.4583333333333</c:v>
                </c:pt>
                <c:pt idx="87">
                  <c:v>47.516949152542303</c:v>
                </c:pt>
                <c:pt idx="88">
                  <c:v>43.769230769230703</c:v>
                </c:pt>
                <c:pt idx="89">
                  <c:v>50.949152542372801</c:v>
                </c:pt>
                <c:pt idx="90">
                  <c:v>44.1944444444444</c:v>
                </c:pt>
                <c:pt idx="91">
                  <c:v>44.5818181818181</c:v>
                </c:pt>
                <c:pt idx="92">
                  <c:v>42.405797101449203</c:v>
                </c:pt>
                <c:pt idx="93">
                  <c:v>53.087499999999999</c:v>
                </c:pt>
                <c:pt idx="94">
                  <c:v>51.177215189873401</c:v>
                </c:pt>
                <c:pt idx="95">
                  <c:v>49.367088607594901</c:v>
                </c:pt>
                <c:pt idx="96">
                  <c:v>67.759493670886002</c:v>
                </c:pt>
                <c:pt idx="97">
                  <c:v>80.270270270270203</c:v>
                </c:pt>
                <c:pt idx="98">
                  <c:v>65.813333333333304</c:v>
                </c:pt>
                <c:pt idx="99">
                  <c:v>47.9324324324324</c:v>
                </c:pt>
                <c:pt idx="100">
                  <c:v>40.5277777777777</c:v>
                </c:pt>
                <c:pt idx="101">
                  <c:v>37.082191780821901</c:v>
                </c:pt>
                <c:pt idx="102">
                  <c:v>34.356164383561598</c:v>
                </c:pt>
                <c:pt idx="103">
                  <c:v>39.575342465753401</c:v>
                </c:pt>
                <c:pt idx="104">
                  <c:v>51.4324324324324</c:v>
                </c:pt>
                <c:pt idx="105">
                  <c:v>51.527027027027003</c:v>
                </c:pt>
                <c:pt idx="106">
                  <c:v>61.684210526315702</c:v>
                </c:pt>
                <c:pt idx="107">
                  <c:v>57.112499999999997</c:v>
                </c:pt>
                <c:pt idx="108">
                  <c:v>45.139240506329102</c:v>
                </c:pt>
                <c:pt idx="109">
                  <c:v>40.506329113923996</c:v>
                </c:pt>
                <c:pt idx="110">
                  <c:v>39.233766233766197</c:v>
                </c:pt>
                <c:pt idx="111">
                  <c:v>45.987012987012903</c:v>
                </c:pt>
                <c:pt idx="112">
                  <c:v>45.285714285714199</c:v>
                </c:pt>
                <c:pt idx="113">
                  <c:v>43.710526315789402</c:v>
                </c:pt>
                <c:pt idx="114">
                  <c:v>55.184210526315702</c:v>
                </c:pt>
                <c:pt idx="115">
                  <c:v>47.113924050632903</c:v>
                </c:pt>
                <c:pt idx="116">
                  <c:v>39.379746835443001</c:v>
                </c:pt>
                <c:pt idx="117">
                  <c:v>45.137500000000003</c:v>
                </c:pt>
                <c:pt idx="118">
                  <c:v>36.549999999999997</c:v>
                </c:pt>
                <c:pt idx="119">
                  <c:v>34.092105263157897</c:v>
                </c:pt>
                <c:pt idx="120">
                  <c:v>48.592105263157897</c:v>
                </c:pt>
                <c:pt idx="121">
                  <c:v>38.343283582089498</c:v>
                </c:pt>
                <c:pt idx="122">
                  <c:v>35.661764705882298</c:v>
                </c:pt>
                <c:pt idx="123">
                  <c:v>30.84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'3-1.연도별 일평균'!$D$1</c:f>
              <c:strCache>
                <c:ptCount val="1"/>
                <c:pt idx="0">
                  <c:v>pm2.5</c:v>
                </c:pt>
              </c:strCache>
            </c:strRef>
          </c:tx>
          <c:marker>
            <c:symbol val="none"/>
          </c:marker>
          <c:cat>
            <c:multiLvlStrRef>
              <c:f>'3-1.연도별 일평균'!$A$2:$B$125</c:f>
              <c:multiLvlStrCache>
                <c:ptCount val="1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31</c:v>
                  </c:pt>
                  <c:pt idx="32">
                    <c:v>1</c:v>
                  </c:pt>
                  <c:pt idx="33">
                    <c:v>2</c:v>
                  </c:pt>
                  <c:pt idx="34">
                    <c:v>3</c:v>
                  </c:pt>
                  <c:pt idx="35">
                    <c:v>4</c:v>
                  </c:pt>
                  <c:pt idx="36">
                    <c:v>5</c:v>
                  </c:pt>
                  <c:pt idx="37">
                    <c:v>6</c:v>
                  </c:pt>
                  <c:pt idx="38">
                    <c:v>7</c:v>
                  </c:pt>
                  <c:pt idx="39">
                    <c:v>8</c:v>
                  </c:pt>
                  <c:pt idx="40">
                    <c:v>9</c:v>
                  </c:pt>
                  <c:pt idx="41">
                    <c:v>10</c:v>
                  </c:pt>
                  <c:pt idx="42">
                    <c:v>11</c:v>
                  </c:pt>
                  <c:pt idx="43">
                    <c:v>12</c:v>
                  </c:pt>
                  <c:pt idx="44">
                    <c:v>13</c:v>
                  </c:pt>
                  <c:pt idx="45">
                    <c:v>14</c:v>
                  </c:pt>
                  <c:pt idx="46">
                    <c:v>15</c:v>
                  </c:pt>
                  <c:pt idx="47">
                    <c:v>16</c:v>
                  </c:pt>
                  <c:pt idx="48">
                    <c:v>17</c:v>
                  </c:pt>
                  <c:pt idx="49">
                    <c:v>18</c:v>
                  </c:pt>
                  <c:pt idx="50">
                    <c:v>19</c:v>
                  </c:pt>
                  <c:pt idx="51">
                    <c:v>20</c:v>
                  </c:pt>
                  <c:pt idx="52">
                    <c:v>21</c:v>
                  </c:pt>
                  <c:pt idx="53">
                    <c:v>22</c:v>
                  </c:pt>
                  <c:pt idx="54">
                    <c:v>23</c:v>
                  </c:pt>
                  <c:pt idx="55">
                    <c:v>24</c:v>
                  </c:pt>
                  <c:pt idx="56">
                    <c:v>25</c:v>
                  </c:pt>
                  <c:pt idx="57">
                    <c:v>26</c:v>
                  </c:pt>
                  <c:pt idx="58">
                    <c:v>27</c:v>
                  </c:pt>
                  <c:pt idx="59">
                    <c:v>28</c:v>
                  </c:pt>
                  <c:pt idx="60">
                    <c:v>29</c:v>
                  </c:pt>
                  <c:pt idx="61">
                    <c:v>30</c:v>
                  </c:pt>
                  <c:pt idx="62">
                    <c:v>1</c:v>
                  </c:pt>
                  <c:pt idx="63">
                    <c:v>2</c:v>
                  </c:pt>
                  <c:pt idx="64">
                    <c:v>3</c:v>
                  </c:pt>
                  <c:pt idx="65">
                    <c:v>4</c:v>
                  </c:pt>
                  <c:pt idx="66">
                    <c:v>5</c:v>
                  </c:pt>
                  <c:pt idx="67">
                    <c:v>6</c:v>
                  </c:pt>
                  <c:pt idx="68">
                    <c:v>7</c:v>
                  </c:pt>
                  <c:pt idx="69">
                    <c:v>8</c:v>
                  </c:pt>
                  <c:pt idx="70">
                    <c:v>9</c:v>
                  </c:pt>
                  <c:pt idx="71">
                    <c:v>10</c:v>
                  </c:pt>
                  <c:pt idx="72">
                    <c:v>11</c:v>
                  </c:pt>
                  <c:pt idx="73">
                    <c:v>12</c:v>
                  </c:pt>
                  <c:pt idx="74">
                    <c:v>13</c:v>
                  </c:pt>
                  <c:pt idx="75">
                    <c:v>14</c:v>
                  </c:pt>
                  <c:pt idx="76">
                    <c:v>15</c:v>
                  </c:pt>
                  <c:pt idx="77">
                    <c:v>16</c:v>
                  </c:pt>
                  <c:pt idx="78">
                    <c:v>17</c:v>
                  </c:pt>
                  <c:pt idx="79">
                    <c:v>18</c:v>
                  </c:pt>
                  <c:pt idx="80">
                    <c:v>19</c:v>
                  </c:pt>
                  <c:pt idx="81">
                    <c:v>20</c:v>
                  </c:pt>
                  <c:pt idx="82">
                    <c:v>21</c:v>
                  </c:pt>
                  <c:pt idx="83">
                    <c:v>22</c:v>
                  </c:pt>
                  <c:pt idx="84">
                    <c:v>23</c:v>
                  </c:pt>
                  <c:pt idx="85">
                    <c:v>24</c:v>
                  </c:pt>
                  <c:pt idx="86">
                    <c:v>25</c:v>
                  </c:pt>
                  <c:pt idx="87">
                    <c:v>26</c:v>
                  </c:pt>
                  <c:pt idx="88">
                    <c:v>27</c:v>
                  </c:pt>
                  <c:pt idx="89">
                    <c:v>28</c:v>
                  </c:pt>
                  <c:pt idx="90">
                    <c:v>29</c:v>
                  </c:pt>
                  <c:pt idx="91">
                    <c:v>30</c:v>
                  </c:pt>
                  <c:pt idx="92">
                    <c:v>31</c:v>
                  </c:pt>
                  <c:pt idx="93">
                    <c:v>1</c:v>
                  </c:pt>
                  <c:pt idx="94">
                    <c:v>2</c:v>
                  </c:pt>
                  <c:pt idx="95">
                    <c:v>3</c:v>
                  </c:pt>
                  <c:pt idx="96">
                    <c:v>4</c:v>
                  </c:pt>
                  <c:pt idx="97">
                    <c:v>5</c:v>
                  </c:pt>
                  <c:pt idx="98">
                    <c:v>6</c:v>
                  </c:pt>
                  <c:pt idx="99">
                    <c:v>7</c:v>
                  </c:pt>
                  <c:pt idx="100">
                    <c:v>8</c:v>
                  </c:pt>
                  <c:pt idx="101">
                    <c:v>9</c:v>
                  </c:pt>
                  <c:pt idx="102">
                    <c:v>10</c:v>
                  </c:pt>
                  <c:pt idx="103">
                    <c:v>11</c:v>
                  </c:pt>
                  <c:pt idx="104">
                    <c:v>12</c:v>
                  </c:pt>
                  <c:pt idx="105">
                    <c:v>13</c:v>
                  </c:pt>
                  <c:pt idx="106">
                    <c:v>14</c:v>
                  </c:pt>
                  <c:pt idx="107">
                    <c:v>15</c:v>
                  </c:pt>
                  <c:pt idx="108">
                    <c:v>16</c:v>
                  </c:pt>
                  <c:pt idx="109">
                    <c:v>17</c:v>
                  </c:pt>
                  <c:pt idx="110">
                    <c:v>18</c:v>
                  </c:pt>
                  <c:pt idx="111">
                    <c:v>19</c:v>
                  </c:pt>
                  <c:pt idx="112">
                    <c:v>20</c:v>
                  </c:pt>
                  <c:pt idx="113">
                    <c:v>21</c:v>
                  </c:pt>
                  <c:pt idx="114">
                    <c:v>22</c:v>
                  </c:pt>
                  <c:pt idx="115">
                    <c:v>23</c:v>
                  </c:pt>
                  <c:pt idx="116">
                    <c:v>24</c:v>
                  </c:pt>
                  <c:pt idx="117">
                    <c:v>25</c:v>
                  </c:pt>
                  <c:pt idx="118">
                    <c:v>26</c:v>
                  </c:pt>
                  <c:pt idx="119">
                    <c:v>27</c:v>
                  </c:pt>
                  <c:pt idx="120">
                    <c:v>28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</c:lvl>
                <c:lvl>
                  <c:pt idx="0">
                    <c:v>2016</c:v>
                  </c:pt>
                  <c:pt idx="31">
                    <c:v>2017</c:v>
                  </c:pt>
                  <c:pt idx="62">
                    <c:v>2018</c:v>
                  </c:pt>
                  <c:pt idx="93">
                    <c:v>2019</c:v>
                  </c:pt>
                </c:lvl>
              </c:multiLvlStrCache>
            </c:multiLvlStrRef>
          </c:cat>
          <c:val>
            <c:numRef>
              <c:f>'3-1.연도별 일평균'!$D$2:$D$125</c:f>
              <c:numCache>
                <c:formatCode>General</c:formatCode>
                <c:ptCount val="124"/>
                <c:pt idx="0">
                  <c:v>19.981818181818099</c:v>
                </c:pt>
                <c:pt idx="1">
                  <c:v>16.909090909090899</c:v>
                </c:pt>
                <c:pt idx="2">
                  <c:v>20.490909090909</c:v>
                </c:pt>
                <c:pt idx="3">
                  <c:v>23.148148148148099</c:v>
                </c:pt>
                <c:pt idx="4">
                  <c:v>21.6538461538461</c:v>
                </c:pt>
                <c:pt idx="5">
                  <c:v>18.2222222222222</c:v>
                </c:pt>
                <c:pt idx="6">
                  <c:v>20.890909090908998</c:v>
                </c:pt>
                <c:pt idx="7">
                  <c:v>22.8727272727272</c:v>
                </c:pt>
                <c:pt idx="8">
                  <c:v>24.090909090909001</c:v>
                </c:pt>
                <c:pt idx="9">
                  <c:v>24.254545454545401</c:v>
                </c:pt>
                <c:pt idx="10">
                  <c:v>21.436363636363598</c:v>
                </c:pt>
                <c:pt idx="11">
                  <c:v>21.4181818181818</c:v>
                </c:pt>
                <c:pt idx="12">
                  <c:v>22.7090909090909</c:v>
                </c:pt>
                <c:pt idx="13">
                  <c:v>24.363636363636299</c:v>
                </c:pt>
                <c:pt idx="14">
                  <c:v>21.854545454545399</c:v>
                </c:pt>
                <c:pt idx="15">
                  <c:v>21.563636363636299</c:v>
                </c:pt>
                <c:pt idx="16">
                  <c:v>22.545454545454501</c:v>
                </c:pt>
                <c:pt idx="17">
                  <c:v>24.107142857142801</c:v>
                </c:pt>
                <c:pt idx="18">
                  <c:v>22.648148148148099</c:v>
                </c:pt>
                <c:pt idx="19">
                  <c:v>25.092592592592499</c:v>
                </c:pt>
                <c:pt idx="20">
                  <c:v>20.018181818181802</c:v>
                </c:pt>
                <c:pt idx="21">
                  <c:v>19.5818181818181</c:v>
                </c:pt>
                <c:pt idx="22">
                  <c:v>20.428571428571399</c:v>
                </c:pt>
                <c:pt idx="23">
                  <c:v>19.160714285714199</c:v>
                </c:pt>
                <c:pt idx="24">
                  <c:v>23.535714285714199</c:v>
                </c:pt>
                <c:pt idx="25">
                  <c:v>27.385964912280699</c:v>
                </c:pt>
                <c:pt idx="26">
                  <c:v>22.3333333333333</c:v>
                </c:pt>
                <c:pt idx="27">
                  <c:v>25.2631578947368</c:v>
                </c:pt>
                <c:pt idx="28">
                  <c:v>19.214285714285701</c:v>
                </c:pt>
                <c:pt idx="29">
                  <c:v>18.851851851851801</c:v>
                </c:pt>
                <c:pt idx="30">
                  <c:v>22.818181818181799</c:v>
                </c:pt>
                <c:pt idx="31">
                  <c:v>21.407407407407401</c:v>
                </c:pt>
                <c:pt idx="32">
                  <c:v>24.429611650485398</c:v>
                </c:pt>
                <c:pt idx="33">
                  <c:v>16.519230769230699</c:v>
                </c:pt>
                <c:pt idx="34">
                  <c:v>20.259615384615302</c:v>
                </c:pt>
                <c:pt idx="35">
                  <c:v>25.4901960784313</c:v>
                </c:pt>
                <c:pt idx="36">
                  <c:v>22.7745098039215</c:v>
                </c:pt>
                <c:pt idx="37">
                  <c:v>17.899999999999999</c:v>
                </c:pt>
                <c:pt idx="38">
                  <c:v>17.921568627450899</c:v>
                </c:pt>
                <c:pt idx="39">
                  <c:v>23.769230769230699</c:v>
                </c:pt>
                <c:pt idx="40">
                  <c:v>20.398058252427099</c:v>
                </c:pt>
                <c:pt idx="41">
                  <c:v>18.682692307692299</c:v>
                </c:pt>
                <c:pt idx="42">
                  <c:v>16.769230769230699</c:v>
                </c:pt>
                <c:pt idx="43">
                  <c:v>18.4901960784313</c:v>
                </c:pt>
                <c:pt idx="44">
                  <c:v>20.695238095238</c:v>
                </c:pt>
                <c:pt idx="45">
                  <c:v>19.924528301886699</c:v>
                </c:pt>
                <c:pt idx="46">
                  <c:v>18.104761904761901</c:v>
                </c:pt>
                <c:pt idx="47">
                  <c:v>17.462264150943302</c:v>
                </c:pt>
                <c:pt idx="48">
                  <c:v>16.9339622641509</c:v>
                </c:pt>
                <c:pt idx="49">
                  <c:v>18.3047619047619</c:v>
                </c:pt>
                <c:pt idx="50">
                  <c:v>22.371428571428499</c:v>
                </c:pt>
                <c:pt idx="51">
                  <c:v>20.828571428571401</c:v>
                </c:pt>
                <c:pt idx="52">
                  <c:v>21.931372549019599</c:v>
                </c:pt>
                <c:pt idx="53">
                  <c:v>21.910891089108901</c:v>
                </c:pt>
                <c:pt idx="54">
                  <c:v>22.9381443298969</c:v>
                </c:pt>
                <c:pt idx="55">
                  <c:v>23.313131313131301</c:v>
                </c:pt>
                <c:pt idx="56">
                  <c:v>21.158415841584102</c:v>
                </c:pt>
                <c:pt idx="57">
                  <c:v>19.5555555555555</c:v>
                </c:pt>
                <c:pt idx="58">
                  <c:v>20.414141414141401</c:v>
                </c:pt>
                <c:pt idx="59">
                  <c:v>23.4897959183673</c:v>
                </c:pt>
                <c:pt idx="60">
                  <c:v>24.147727272727199</c:v>
                </c:pt>
                <c:pt idx="61">
                  <c:v>29.340909090909001</c:v>
                </c:pt>
                <c:pt idx="62">
                  <c:v>20.8333333333333</c:v>
                </c:pt>
                <c:pt idx="63">
                  <c:v>21.147826086956499</c:v>
                </c:pt>
                <c:pt idx="64">
                  <c:v>18.817391304347801</c:v>
                </c:pt>
                <c:pt idx="65">
                  <c:v>18.121495327102799</c:v>
                </c:pt>
                <c:pt idx="66">
                  <c:v>16.9166666666666</c:v>
                </c:pt>
                <c:pt idx="67">
                  <c:v>19.642201834862298</c:v>
                </c:pt>
                <c:pt idx="68">
                  <c:v>22.7798165137614</c:v>
                </c:pt>
                <c:pt idx="69">
                  <c:v>20.7706422018348</c:v>
                </c:pt>
                <c:pt idx="70">
                  <c:v>23.544642857142801</c:v>
                </c:pt>
                <c:pt idx="71">
                  <c:v>19.633928571428498</c:v>
                </c:pt>
                <c:pt idx="72">
                  <c:v>20.3727272727272</c:v>
                </c:pt>
                <c:pt idx="73">
                  <c:v>19.963963963963899</c:v>
                </c:pt>
                <c:pt idx="74">
                  <c:v>20.285714285714199</c:v>
                </c:pt>
                <c:pt idx="75">
                  <c:v>22.580952380952301</c:v>
                </c:pt>
                <c:pt idx="76">
                  <c:v>22.543859649122801</c:v>
                </c:pt>
                <c:pt idx="77">
                  <c:v>24.543859649122801</c:v>
                </c:pt>
                <c:pt idx="78">
                  <c:v>21.658119658119599</c:v>
                </c:pt>
                <c:pt idx="79">
                  <c:v>25.491379310344801</c:v>
                </c:pt>
                <c:pt idx="80">
                  <c:v>25.364406779661</c:v>
                </c:pt>
                <c:pt idx="81">
                  <c:v>27.715517241379299</c:v>
                </c:pt>
                <c:pt idx="82">
                  <c:v>28.086206896551701</c:v>
                </c:pt>
                <c:pt idx="83">
                  <c:v>25.245762711864401</c:v>
                </c:pt>
                <c:pt idx="84">
                  <c:v>21.6</c:v>
                </c:pt>
                <c:pt idx="85">
                  <c:v>23.228813559321999</c:v>
                </c:pt>
                <c:pt idx="86">
                  <c:v>25.1525423728813</c:v>
                </c:pt>
                <c:pt idx="87">
                  <c:v>24.185840707964601</c:v>
                </c:pt>
                <c:pt idx="88">
                  <c:v>21.491071428571399</c:v>
                </c:pt>
                <c:pt idx="89">
                  <c:v>20.508771929824501</c:v>
                </c:pt>
                <c:pt idx="90">
                  <c:v>18.048543689320301</c:v>
                </c:pt>
                <c:pt idx="91">
                  <c:v>19.761904761904699</c:v>
                </c:pt>
                <c:pt idx="92">
                  <c:v>20.955882352941099</c:v>
                </c:pt>
                <c:pt idx="93">
                  <c:v>31.189189189189101</c:v>
                </c:pt>
                <c:pt idx="94">
                  <c:v>26</c:v>
                </c:pt>
                <c:pt idx="95">
                  <c:v>28.4936708860759</c:v>
                </c:pt>
                <c:pt idx="96">
                  <c:v>37.6883116883116</c:v>
                </c:pt>
                <c:pt idx="97">
                  <c:v>40.936708860759403</c:v>
                </c:pt>
                <c:pt idx="98">
                  <c:v>30.615384615384599</c:v>
                </c:pt>
                <c:pt idx="99">
                  <c:v>25.391891891891799</c:v>
                </c:pt>
                <c:pt idx="100">
                  <c:v>18.8333333333333</c:v>
                </c:pt>
                <c:pt idx="101">
                  <c:v>16.705128205128201</c:v>
                </c:pt>
                <c:pt idx="102">
                  <c:v>18.789473684210499</c:v>
                </c:pt>
                <c:pt idx="103">
                  <c:v>19.582278481012601</c:v>
                </c:pt>
                <c:pt idx="104">
                  <c:v>26.265822784810101</c:v>
                </c:pt>
                <c:pt idx="105">
                  <c:v>26.078947368421002</c:v>
                </c:pt>
                <c:pt idx="106">
                  <c:v>32.730769230769198</c:v>
                </c:pt>
                <c:pt idx="107">
                  <c:v>30.7162162162162</c:v>
                </c:pt>
                <c:pt idx="108">
                  <c:v>21.675000000000001</c:v>
                </c:pt>
                <c:pt idx="109">
                  <c:v>20.9113924050632</c:v>
                </c:pt>
                <c:pt idx="110">
                  <c:v>19.519480519480499</c:v>
                </c:pt>
                <c:pt idx="111">
                  <c:v>24.959459459459399</c:v>
                </c:pt>
                <c:pt idx="112">
                  <c:v>22.283783783783701</c:v>
                </c:pt>
                <c:pt idx="113">
                  <c:v>22.324675324675301</c:v>
                </c:pt>
                <c:pt idx="114">
                  <c:v>29.4722222222222</c:v>
                </c:pt>
                <c:pt idx="115">
                  <c:v>26.785714285714199</c:v>
                </c:pt>
                <c:pt idx="116">
                  <c:v>21.418918918918902</c:v>
                </c:pt>
                <c:pt idx="117">
                  <c:v>25.594594594594501</c:v>
                </c:pt>
                <c:pt idx="118">
                  <c:v>18.8205128205128</c:v>
                </c:pt>
                <c:pt idx="119">
                  <c:v>18.236842105263101</c:v>
                </c:pt>
                <c:pt idx="120">
                  <c:v>24.92</c:v>
                </c:pt>
                <c:pt idx="121">
                  <c:v>17.844827586206801</c:v>
                </c:pt>
                <c:pt idx="122">
                  <c:v>19.063492063491999</c:v>
                </c:pt>
                <c:pt idx="123">
                  <c:v>14.906976744186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222528"/>
        <c:axId val="148959744"/>
      </c:lineChart>
      <c:catAx>
        <c:axId val="14722252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700" baseline="0"/>
            </a:pPr>
            <a:endParaRPr lang="ko-KR"/>
          </a:p>
        </c:txPr>
        <c:crossAx val="148959744"/>
        <c:crosses val="autoZero"/>
        <c:auto val="1"/>
        <c:lblAlgn val="ctr"/>
        <c:lblOffset val="100"/>
        <c:noMultiLvlLbl val="0"/>
      </c:catAx>
      <c:valAx>
        <c:axId val="14895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2225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'4-1.연도별 요일 평균'!$C$3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multiLvlStrRef>
              <c:f>'4-1.연도별 요일 평균'!$A$4:$B$31</c:f>
              <c:multiLvlStrCache>
                <c:ptCount val="28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  <c:pt idx="7">
                    <c:v>mon</c:v>
                  </c:pt>
                  <c:pt idx="8">
                    <c:v>tue</c:v>
                  </c:pt>
                  <c:pt idx="9">
                    <c:v>wed</c:v>
                  </c:pt>
                  <c:pt idx="10">
                    <c:v>thu</c:v>
                  </c:pt>
                  <c:pt idx="11">
                    <c:v>fri</c:v>
                  </c:pt>
                  <c:pt idx="12">
                    <c:v>sat</c:v>
                  </c:pt>
                  <c:pt idx="13">
                    <c:v>sun</c:v>
                  </c:pt>
                  <c:pt idx="14">
                    <c:v>mon</c:v>
                  </c:pt>
                  <c:pt idx="15">
                    <c:v>tue</c:v>
                  </c:pt>
                  <c:pt idx="16">
                    <c:v>wed</c:v>
                  </c:pt>
                  <c:pt idx="17">
                    <c:v>thu</c:v>
                  </c:pt>
                  <c:pt idx="18">
                    <c:v>fri</c:v>
                  </c:pt>
                  <c:pt idx="19">
                    <c:v>sat</c:v>
                  </c:pt>
                  <c:pt idx="20">
                    <c:v>sun</c:v>
                  </c:pt>
                  <c:pt idx="21">
                    <c:v>mon</c:v>
                  </c:pt>
                  <c:pt idx="22">
                    <c:v>tue</c:v>
                  </c:pt>
                  <c:pt idx="23">
                    <c:v>wed</c:v>
                  </c:pt>
                  <c:pt idx="24">
                    <c:v>thu</c:v>
                  </c:pt>
                  <c:pt idx="25">
                    <c:v>fri</c:v>
                  </c:pt>
                  <c:pt idx="26">
                    <c:v>sat</c:v>
                  </c:pt>
                  <c:pt idx="27">
                    <c:v>sun</c:v>
                  </c:pt>
                </c:lvl>
                <c:lvl>
                  <c:pt idx="0">
                    <c:v>2016</c:v>
                  </c:pt>
                  <c:pt idx="7">
                    <c:v>2017</c:v>
                  </c:pt>
                  <c:pt idx="14">
                    <c:v>2018</c:v>
                  </c:pt>
                  <c:pt idx="21">
                    <c:v>2019</c:v>
                  </c:pt>
                </c:lvl>
              </c:multiLvlStrCache>
            </c:multiLvlStrRef>
          </c:cat>
          <c:val>
            <c:numRef>
              <c:f>'4-1.연도별 요일 평균'!$C$4:$C$31</c:f>
              <c:numCache>
                <c:formatCode>General</c:formatCode>
                <c:ptCount val="28"/>
                <c:pt idx="0">
                  <c:v>43.923529411764697</c:v>
                </c:pt>
                <c:pt idx="1">
                  <c:v>43.939215686274501</c:v>
                </c:pt>
                <c:pt idx="2">
                  <c:v>43.731225296442602</c:v>
                </c:pt>
                <c:pt idx="3">
                  <c:v>43.316205533596801</c:v>
                </c:pt>
                <c:pt idx="4">
                  <c:v>43.500982318271099</c:v>
                </c:pt>
                <c:pt idx="5">
                  <c:v>43.832358674463897</c:v>
                </c:pt>
                <c:pt idx="6">
                  <c:v>43.837573385518503</c:v>
                </c:pt>
                <c:pt idx="7">
                  <c:v>46.254940711462403</c:v>
                </c:pt>
                <c:pt idx="8">
                  <c:v>46.019646365422297</c:v>
                </c:pt>
                <c:pt idx="9">
                  <c:v>45.7084148727984</c:v>
                </c:pt>
                <c:pt idx="10">
                  <c:v>45.264529058116203</c:v>
                </c:pt>
                <c:pt idx="11">
                  <c:v>45.5200803212851</c:v>
                </c:pt>
                <c:pt idx="12">
                  <c:v>45.654000000000003</c:v>
                </c:pt>
                <c:pt idx="13">
                  <c:v>45.6752475247524</c:v>
                </c:pt>
                <c:pt idx="14">
                  <c:v>45.292490118577</c:v>
                </c:pt>
                <c:pt idx="15">
                  <c:v>45.2083333333333</c:v>
                </c:pt>
                <c:pt idx="16">
                  <c:v>43.201980198019797</c:v>
                </c:pt>
                <c:pt idx="17">
                  <c:v>44.352475247524701</c:v>
                </c:pt>
                <c:pt idx="18">
                  <c:v>44.310276679841898</c:v>
                </c:pt>
                <c:pt idx="19">
                  <c:v>43.974257425742501</c:v>
                </c:pt>
                <c:pt idx="20">
                  <c:v>44.761431411530801</c:v>
                </c:pt>
                <c:pt idx="21">
                  <c:v>47.976119402984999</c:v>
                </c:pt>
                <c:pt idx="22">
                  <c:v>48.011976047904099</c:v>
                </c:pt>
                <c:pt idx="23">
                  <c:v>47.125748502994</c:v>
                </c:pt>
                <c:pt idx="24">
                  <c:v>47.817629179331298</c:v>
                </c:pt>
                <c:pt idx="25">
                  <c:v>45.155015197568297</c:v>
                </c:pt>
                <c:pt idx="26">
                  <c:v>47.657657657657602</c:v>
                </c:pt>
                <c:pt idx="27">
                  <c:v>47.706231454005902</c:v>
                </c:pt>
              </c:numCache>
            </c:numRef>
          </c:val>
        </c:ser>
        <c:ser>
          <c:idx val="1"/>
          <c:order val="1"/>
          <c:tx>
            <c:strRef>
              <c:f>'4-1.연도별 요일 평균'!$D$3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multiLvlStrRef>
              <c:f>'4-1.연도별 요일 평균'!$A$4:$B$31</c:f>
              <c:multiLvlStrCache>
                <c:ptCount val="28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  <c:pt idx="7">
                    <c:v>mon</c:v>
                  </c:pt>
                  <c:pt idx="8">
                    <c:v>tue</c:v>
                  </c:pt>
                  <c:pt idx="9">
                    <c:v>wed</c:v>
                  </c:pt>
                  <c:pt idx="10">
                    <c:v>thu</c:v>
                  </c:pt>
                  <c:pt idx="11">
                    <c:v>fri</c:v>
                  </c:pt>
                  <c:pt idx="12">
                    <c:v>sat</c:v>
                  </c:pt>
                  <c:pt idx="13">
                    <c:v>sun</c:v>
                  </c:pt>
                  <c:pt idx="14">
                    <c:v>mon</c:v>
                  </c:pt>
                  <c:pt idx="15">
                    <c:v>tue</c:v>
                  </c:pt>
                  <c:pt idx="16">
                    <c:v>wed</c:v>
                  </c:pt>
                  <c:pt idx="17">
                    <c:v>thu</c:v>
                  </c:pt>
                  <c:pt idx="18">
                    <c:v>fri</c:v>
                  </c:pt>
                  <c:pt idx="19">
                    <c:v>sat</c:v>
                  </c:pt>
                  <c:pt idx="20">
                    <c:v>sun</c:v>
                  </c:pt>
                  <c:pt idx="21">
                    <c:v>mon</c:v>
                  </c:pt>
                  <c:pt idx="22">
                    <c:v>tue</c:v>
                  </c:pt>
                  <c:pt idx="23">
                    <c:v>wed</c:v>
                  </c:pt>
                  <c:pt idx="24">
                    <c:v>thu</c:v>
                  </c:pt>
                  <c:pt idx="25">
                    <c:v>fri</c:v>
                  </c:pt>
                  <c:pt idx="26">
                    <c:v>sat</c:v>
                  </c:pt>
                  <c:pt idx="27">
                    <c:v>sun</c:v>
                  </c:pt>
                </c:lvl>
                <c:lvl>
                  <c:pt idx="0">
                    <c:v>2016</c:v>
                  </c:pt>
                  <c:pt idx="7">
                    <c:v>2017</c:v>
                  </c:pt>
                  <c:pt idx="14">
                    <c:v>2018</c:v>
                  </c:pt>
                  <c:pt idx="21">
                    <c:v>2019</c:v>
                  </c:pt>
                </c:lvl>
              </c:multiLvlStrCache>
            </c:multiLvlStrRef>
          </c:cat>
          <c:val>
            <c:numRef>
              <c:f>'4-1.연도별 요일 평균'!$D$4:$D$31</c:f>
              <c:numCache>
                <c:formatCode>General</c:formatCode>
                <c:ptCount val="28"/>
                <c:pt idx="0">
                  <c:v>22.572614107883801</c:v>
                </c:pt>
                <c:pt idx="1">
                  <c:v>22.351464435146401</c:v>
                </c:pt>
                <c:pt idx="2">
                  <c:v>21.533613445378101</c:v>
                </c:pt>
                <c:pt idx="3">
                  <c:v>21.5042016806722</c:v>
                </c:pt>
                <c:pt idx="4">
                  <c:v>21.847736625514401</c:v>
                </c:pt>
                <c:pt idx="5">
                  <c:v>21.880658436213899</c:v>
                </c:pt>
                <c:pt idx="6">
                  <c:v>21.586065573770401</c:v>
                </c:pt>
                <c:pt idx="7">
                  <c:v>21.422448979591799</c:v>
                </c:pt>
                <c:pt idx="8">
                  <c:v>21.242362525458201</c:v>
                </c:pt>
                <c:pt idx="9">
                  <c:v>21.0651731160896</c:v>
                </c:pt>
                <c:pt idx="10">
                  <c:v>20.7222222222222</c:v>
                </c:pt>
                <c:pt idx="11">
                  <c:v>21.125</c:v>
                </c:pt>
                <c:pt idx="12">
                  <c:v>21.394250513347</c:v>
                </c:pt>
                <c:pt idx="13">
                  <c:v>20.963039014373699</c:v>
                </c:pt>
                <c:pt idx="14">
                  <c:v>22.727272727272702</c:v>
                </c:pt>
                <c:pt idx="15">
                  <c:v>21.839357429718799</c:v>
                </c:pt>
                <c:pt idx="16">
                  <c:v>21.1930894308943</c:v>
                </c:pt>
                <c:pt idx="17">
                  <c:v>21.8438133874239</c:v>
                </c:pt>
                <c:pt idx="18">
                  <c:v>21.930753564154699</c:v>
                </c:pt>
                <c:pt idx="19">
                  <c:v>22.1538461538461</c:v>
                </c:pt>
                <c:pt idx="20">
                  <c:v>22.6523517382413</c:v>
                </c:pt>
                <c:pt idx="21">
                  <c:v>24.348484848484802</c:v>
                </c:pt>
                <c:pt idx="22">
                  <c:v>25.8868501529052</c:v>
                </c:pt>
                <c:pt idx="23">
                  <c:v>25.636923076923001</c:v>
                </c:pt>
                <c:pt idx="24">
                  <c:v>24.701219512195099</c:v>
                </c:pt>
                <c:pt idx="25">
                  <c:v>23.610271903323198</c:v>
                </c:pt>
                <c:pt idx="26">
                  <c:v>24.195783132530099</c:v>
                </c:pt>
                <c:pt idx="27">
                  <c:v>24.435582822085799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8"/>
        <c:axId val="76912128"/>
        <c:axId val="85200832"/>
      </c:barChart>
      <c:catAx>
        <c:axId val="76912128"/>
        <c:scaling>
          <c:orientation val="minMax"/>
        </c:scaling>
        <c:delete val="0"/>
        <c:axPos val="b"/>
        <c:majorTickMark val="out"/>
        <c:minorTickMark val="none"/>
        <c:tickLblPos val="nextTo"/>
        <c:crossAx val="85200832"/>
        <c:crosses val="autoZero"/>
        <c:auto val="1"/>
        <c:lblAlgn val="ctr"/>
        <c:lblOffset val="100"/>
        <c:noMultiLvlLbl val="0"/>
      </c:catAx>
      <c:valAx>
        <c:axId val="8520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912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'5-1.지역별 연 평균'!$C$1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평균'!$C$12:$C$41</c:f>
              <c:numCache>
                <c:formatCode>General</c:formatCode>
                <c:ptCount val="30"/>
                <c:pt idx="0">
                  <c:v>52.699438202247102</c:v>
                </c:pt>
                <c:pt idx="1">
                  <c:v>51.719546742209602</c:v>
                </c:pt>
                <c:pt idx="2">
                  <c:v>47.289325842696599</c:v>
                </c:pt>
                <c:pt idx="3">
                  <c:v>45.766381766381699</c:v>
                </c:pt>
                <c:pt idx="4">
                  <c:v>45.634005763688698</c:v>
                </c:pt>
                <c:pt idx="5">
                  <c:v>45.197142857142801</c:v>
                </c:pt>
                <c:pt idx="6">
                  <c:v>43.378151260504197</c:v>
                </c:pt>
                <c:pt idx="7">
                  <c:v>42.845070422535201</c:v>
                </c:pt>
                <c:pt idx="8">
                  <c:v>41.670391061452499</c:v>
                </c:pt>
                <c:pt idx="9">
                  <c:v>41.014492753623102</c:v>
                </c:pt>
                <c:pt idx="10">
                  <c:v>51.454802259887003</c:v>
                </c:pt>
                <c:pt idx="11">
                  <c:v>49.8583569405099</c:v>
                </c:pt>
                <c:pt idx="12">
                  <c:v>49.019830028328599</c:v>
                </c:pt>
                <c:pt idx="13">
                  <c:v>47.602272727272698</c:v>
                </c:pt>
                <c:pt idx="14">
                  <c:v>45.458923512747802</c:v>
                </c:pt>
                <c:pt idx="15">
                  <c:v>43.837078651685303</c:v>
                </c:pt>
                <c:pt idx="16">
                  <c:v>42.455331412103703</c:v>
                </c:pt>
                <c:pt idx="17">
                  <c:v>39.621169916434503</c:v>
                </c:pt>
                <c:pt idx="18">
                  <c:v>38.971590909090899</c:v>
                </c:pt>
                <c:pt idx="19">
                  <c:v>36.222535211267598</c:v>
                </c:pt>
                <c:pt idx="20">
                  <c:v>54.788546255506603</c:v>
                </c:pt>
                <c:pt idx="21">
                  <c:v>52.9022222222222</c:v>
                </c:pt>
                <c:pt idx="22">
                  <c:v>49.906779661016898</c:v>
                </c:pt>
                <c:pt idx="23">
                  <c:v>49.156779661016898</c:v>
                </c:pt>
                <c:pt idx="24">
                  <c:v>47.287553648068602</c:v>
                </c:pt>
                <c:pt idx="25">
                  <c:v>46.991525423728802</c:v>
                </c:pt>
                <c:pt idx="26">
                  <c:v>44.116883116883102</c:v>
                </c:pt>
                <c:pt idx="27">
                  <c:v>43.806866952789697</c:v>
                </c:pt>
                <c:pt idx="28">
                  <c:v>43.362869198312197</c:v>
                </c:pt>
                <c:pt idx="29">
                  <c:v>41.691983122362799</c:v>
                </c:pt>
              </c:numCache>
            </c:numRef>
          </c:val>
        </c:ser>
        <c:ser>
          <c:idx val="1"/>
          <c:order val="1"/>
          <c:tx>
            <c:strRef>
              <c:f>'5-1.지역별 연 평균'!$D$1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평균'!$D$12:$D$41</c:f>
              <c:numCache>
                <c:formatCode>General</c:formatCode>
                <c:ptCount val="30"/>
                <c:pt idx="0">
                  <c:v>25.249299719887901</c:v>
                </c:pt>
                <c:pt idx="1">
                  <c:v>20.572490706319702</c:v>
                </c:pt>
                <c:pt idx="2">
                  <c:v>19.9106145251396</c:v>
                </c:pt>
                <c:pt idx="3">
                  <c:v>22.835443037974599</c:v>
                </c:pt>
                <c:pt idx="4">
                  <c:v>19.3193277310924</c:v>
                </c:pt>
                <c:pt idx="5">
                  <c:v>22.944134078212201</c:v>
                </c:pt>
                <c:pt idx="6">
                  <c:v>20.602272727272702</c:v>
                </c:pt>
                <c:pt idx="7">
                  <c:v>21.232091690544401</c:v>
                </c:pt>
                <c:pt idx="8">
                  <c:v>19.239554317548698</c:v>
                </c:pt>
                <c:pt idx="9">
                  <c:v>19.3976261127596</c:v>
                </c:pt>
                <c:pt idx="10">
                  <c:v>25.3197674418604</c:v>
                </c:pt>
                <c:pt idx="11">
                  <c:v>24.5527065527065</c:v>
                </c:pt>
                <c:pt idx="12">
                  <c:v>22.4082840236686</c:v>
                </c:pt>
                <c:pt idx="13">
                  <c:v>22.4236311239193</c:v>
                </c:pt>
                <c:pt idx="14">
                  <c:v>23.732919254658299</c:v>
                </c:pt>
                <c:pt idx="15">
                  <c:v>21.279538904899098</c:v>
                </c:pt>
                <c:pt idx="16">
                  <c:v>22.421364985163201</c:v>
                </c:pt>
                <c:pt idx="17">
                  <c:v>19.122159090909001</c:v>
                </c:pt>
                <c:pt idx="18">
                  <c:v>19.347701149425198</c:v>
                </c:pt>
                <c:pt idx="19">
                  <c:v>20.090140845070401</c:v>
                </c:pt>
                <c:pt idx="20">
                  <c:v>26.925110132158501</c:v>
                </c:pt>
                <c:pt idx="21">
                  <c:v>29.214611872146101</c:v>
                </c:pt>
                <c:pt idx="22">
                  <c:v>28.2350427350427</c:v>
                </c:pt>
                <c:pt idx="23">
                  <c:v>23.176724137931</c:v>
                </c:pt>
                <c:pt idx="24">
                  <c:v>23.703056768558898</c:v>
                </c:pt>
                <c:pt idx="25">
                  <c:v>24.527659574468</c:v>
                </c:pt>
                <c:pt idx="26">
                  <c:v>23.602678571428498</c:v>
                </c:pt>
                <c:pt idx="27">
                  <c:v>23.406926406926399</c:v>
                </c:pt>
                <c:pt idx="28">
                  <c:v>22.6866952789699</c:v>
                </c:pt>
                <c:pt idx="29">
                  <c:v>21.6255319148936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512384"/>
        <c:axId val="141765440"/>
      </c:barChart>
      <c:catAx>
        <c:axId val="114512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ko-KR"/>
          </a:p>
        </c:txPr>
        <c:crossAx val="141765440"/>
        <c:crosses val="autoZero"/>
        <c:auto val="1"/>
        <c:lblAlgn val="ctr"/>
        <c:lblOffset val="100"/>
        <c:noMultiLvlLbl val="0"/>
      </c:catAx>
      <c:valAx>
        <c:axId val="14176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512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'5.지역별 평균'!$B$1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cat>
            <c:strRef>
              <c:f>'5.지역별 평균'!$A$2:$A$11</c:f>
              <c:strCache>
                <c:ptCount val="10"/>
                <c:pt idx="0">
                  <c:v>MPD</c:v>
                </c:pt>
                <c:pt idx="1">
                  <c:v>DHD</c:v>
                </c:pt>
                <c:pt idx="2">
                  <c:v>UND</c:v>
                </c:pt>
                <c:pt idx="3">
                  <c:v>NED</c:v>
                </c:pt>
                <c:pt idx="4">
                  <c:v>SND</c:v>
                </c:pt>
                <c:pt idx="5">
                  <c:v>WPD</c:v>
                </c:pt>
                <c:pt idx="6">
                  <c:v>GSD</c:v>
                </c:pt>
                <c:pt idx="7">
                  <c:v>MCD</c:v>
                </c:pt>
                <c:pt idx="8">
                  <c:v>DSD</c:v>
                </c:pt>
                <c:pt idx="9">
                  <c:v>JLD</c:v>
                </c:pt>
              </c:strCache>
            </c:strRef>
          </c:cat>
          <c:val>
            <c:numRef>
              <c:f>'5.지역별 평균'!$B$2:$B$11</c:f>
              <c:numCache>
                <c:formatCode>0.0</c:formatCode>
                <c:ptCount val="10"/>
                <c:pt idx="0">
                  <c:v>51.479536679536601</c:v>
                </c:pt>
                <c:pt idx="1">
                  <c:v>49.213734567901199</c:v>
                </c:pt>
                <c:pt idx="2">
                  <c:v>48.417498081350701</c:v>
                </c:pt>
                <c:pt idx="3">
                  <c:v>46.8632543926661</c:v>
                </c:pt>
                <c:pt idx="4">
                  <c:v>44.6</c:v>
                </c:pt>
                <c:pt idx="5">
                  <c:v>43.584355828220801</c:v>
                </c:pt>
                <c:pt idx="6">
                  <c:v>42.438664596273199</c:v>
                </c:pt>
                <c:pt idx="7">
                  <c:v>42.100386100386103</c:v>
                </c:pt>
                <c:pt idx="8">
                  <c:v>42.0186190845616</c:v>
                </c:pt>
                <c:pt idx="9">
                  <c:v>40.3987587276958</c:v>
                </c:pt>
              </c:numCache>
            </c:numRef>
          </c:val>
        </c:ser>
        <c:ser>
          <c:idx val="1"/>
          <c:order val="1"/>
          <c:tx>
            <c:strRef>
              <c:f>'5.지역별 평균'!$C$1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cat>
            <c:strRef>
              <c:f>'5.지역별 평균'!$A$2:$A$11</c:f>
              <c:strCache>
                <c:ptCount val="10"/>
                <c:pt idx="0">
                  <c:v>MPD</c:v>
                </c:pt>
                <c:pt idx="1">
                  <c:v>DHD</c:v>
                </c:pt>
                <c:pt idx="2">
                  <c:v>UND</c:v>
                </c:pt>
                <c:pt idx="3">
                  <c:v>NED</c:v>
                </c:pt>
                <c:pt idx="4">
                  <c:v>SND</c:v>
                </c:pt>
                <c:pt idx="5">
                  <c:v>WPD</c:v>
                </c:pt>
                <c:pt idx="6">
                  <c:v>GSD</c:v>
                </c:pt>
                <c:pt idx="7">
                  <c:v>MCD</c:v>
                </c:pt>
                <c:pt idx="8">
                  <c:v>DSD</c:v>
                </c:pt>
                <c:pt idx="9">
                  <c:v>JLD</c:v>
                </c:pt>
              </c:strCache>
            </c:strRef>
          </c:cat>
          <c:val>
            <c:numRef>
              <c:f>'5.지역별 평균'!$C$2:$C$11</c:f>
              <c:numCache>
                <c:formatCode>0.0</c:formatCode>
                <c:ptCount val="10"/>
                <c:pt idx="0">
                  <c:v>25.922330097087301</c:v>
                </c:pt>
                <c:pt idx="1">
                  <c:v>23.045563549160601</c:v>
                </c:pt>
                <c:pt idx="2">
                  <c:v>24.396993810786899</c:v>
                </c:pt>
                <c:pt idx="3">
                  <c:v>21.933025404157</c:v>
                </c:pt>
                <c:pt idx="4">
                  <c:v>21.779582366589299</c:v>
                </c:pt>
                <c:pt idx="5">
                  <c:v>22.975717439293501</c:v>
                </c:pt>
                <c:pt idx="6">
                  <c:v>22.327449249779299</c:v>
                </c:pt>
                <c:pt idx="7">
                  <c:v>20.250442477876099</c:v>
                </c:pt>
                <c:pt idx="8">
                  <c:v>21.546961325966802</c:v>
                </c:pt>
                <c:pt idx="9">
                  <c:v>20.03515625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834240"/>
        <c:axId val="148419072"/>
      </c:barChart>
      <c:catAx>
        <c:axId val="141834240"/>
        <c:scaling>
          <c:orientation val="minMax"/>
        </c:scaling>
        <c:delete val="0"/>
        <c:axPos val="b"/>
        <c:majorTickMark val="out"/>
        <c:minorTickMark val="none"/>
        <c:tickLblPos val="nextTo"/>
        <c:crossAx val="148419072"/>
        <c:crosses val="autoZero"/>
        <c:auto val="1"/>
        <c:lblAlgn val="ctr"/>
        <c:lblOffset val="100"/>
        <c:noMultiLvlLbl val="0"/>
      </c:catAx>
      <c:valAx>
        <c:axId val="148419072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41834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'5-1.지역별 연 평균'!$C$1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평균'!$C$12:$C$41</c:f>
              <c:numCache>
                <c:formatCode>General</c:formatCode>
                <c:ptCount val="30"/>
                <c:pt idx="0">
                  <c:v>52.699438202247102</c:v>
                </c:pt>
                <c:pt idx="1">
                  <c:v>51.719546742209602</c:v>
                </c:pt>
                <c:pt idx="2">
                  <c:v>47.289325842696599</c:v>
                </c:pt>
                <c:pt idx="3">
                  <c:v>45.766381766381699</c:v>
                </c:pt>
                <c:pt idx="4">
                  <c:v>45.634005763688698</c:v>
                </c:pt>
                <c:pt idx="5">
                  <c:v>45.197142857142801</c:v>
                </c:pt>
                <c:pt idx="6">
                  <c:v>43.378151260504197</c:v>
                </c:pt>
                <c:pt idx="7">
                  <c:v>42.845070422535201</c:v>
                </c:pt>
                <c:pt idx="8">
                  <c:v>41.670391061452499</c:v>
                </c:pt>
                <c:pt idx="9">
                  <c:v>41.014492753623102</c:v>
                </c:pt>
                <c:pt idx="10">
                  <c:v>51.454802259887003</c:v>
                </c:pt>
                <c:pt idx="11">
                  <c:v>49.8583569405099</c:v>
                </c:pt>
                <c:pt idx="12">
                  <c:v>49.019830028328599</c:v>
                </c:pt>
                <c:pt idx="13">
                  <c:v>47.602272727272698</c:v>
                </c:pt>
                <c:pt idx="14">
                  <c:v>45.458923512747802</c:v>
                </c:pt>
                <c:pt idx="15">
                  <c:v>43.837078651685303</c:v>
                </c:pt>
                <c:pt idx="16">
                  <c:v>42.455331412103703</c:v>
                </c:pt>
                <c:pt idx="17">
                  <c:v>39.621169916434503</c:v>
                </c:pt>
                <c:pt idx="18">
                  <c:v>38.971590909090899</c:v>
                </c:pt>
                <c:pt idx="19">
                  <c:v>36.222535211267598</c:v>
                </c:pt>
                <c:pt idx="20">
                  <c:v>54.788546255506603</c:v>
                </c:pt>
                <c:pt idx="21">
                  <c:v>52.9022222222222</c:v>
                </c:pt>
                <c:pt idx="22">
                  <c:v>49.906779661016898</c:v>
                </c:pt>
                <c:pt idx="23">
                  <c:v>49.156779661016898</c:v>
                </c:pt>
                <c:pt idx="24">
                  <c:v>47.287553648068602</c:v>
                </c:pt>
                <c:pt idx="25">
                  <c:v>46.991525423728802</c:v>
                </c:pt>
                <c:pt idx="26">
                  <c:v>44.116883116883102</c:v>
                </c:pt>
                <c:pt idx="27">
                  <c:v>43.806866952789697</c:v>
                </c:pt>
                <c:pt idx="28">
                  <c:v>43.362869198312197</c:v>
                </c:pt>
                <c:pt idx="29">
                  <c:v>41.691983122362799</c:v>
                </c:pt>
              </c:numCache>
            </c:numRef>
          </c:val>
        </c:ser>
        <c:ser>
          <c:idx val="1"/>
          <c:order val="1"/>
          <c:tx>
            <c:strRef>
              <c:f>'5-1.지역별 연 평균'!$D$1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평균'!$D$12:$D$41</c:f>
              <c:numCache>
                <c:formatCode>General</c:formatCode>
                <c:ptCount val="30"/>
                <c:pt idx="0">
                  <c:v>25.249299719887901</c:v>
                </c:pt>
                <c:pt idx="1">
                  <c:v>20.572490706319702</c:v>
                </c:pt>
                <c:pt idx="2">
                  <c:v>19.9106145251396</c:v>
                </c:pt>
                <c:pt idx="3">
                  <c:v>22.835443037974599</c:v>
                </c:pt>
                <c:pt idx="4">
                  <c:v>19.3193277310924</c:v>
                </c:pt>
                <c:pt idx="5">
                  <c:v>22.944134078212201</c:v>
                </c:pt>
                <c:pt idx="6">
                  <c:v>20.602272727272702</c:v>
                </c:pt>
                <c:pt idx="7">
                  <c:v>21.232091690544401</c:v>
                </c:pt>
                <c:pt idx="8">
                  <c:v>19.239554317548698</c:v>
                </c:pt>
                <c:pt idx="9">
                  <c:v>19.3976261127596</c:v>
                </c:pt>
                <c:pt idx="10">
                  <c:v>25.3197674418604</c:v>
                </c:pt>
                <c:pt idx="11">
                  <c:v>24.5527065527065</c:v>
                </c:pt>
                <c:pt idx="12">
                  <c:v>22.4082840236686</c:v>
                </c:pt>
                <c:pt idx="13">
                  <c:v>22.4236311239193</c:v>
                </c:pt>
                <c:pt idx="14">
                  <c:v>23.732919254658299</c:v>
                </c:pt>
                <c:pt idx="15">
                  <c:v>21.279538904899098</c:v>
                </c:pt>
                <c:pt idx="16">
                  <c:v>22.421364985163201</c:v>
                </c:pt>
                <c:pt idx="17">
                  <c:v>19.122159090909001</c:v>
                </c:pt>
                <c:pt idx="18">
                  <c:v>19.347701149425198</c:v>
                </c:pt>
                <c:pt idx="19">
                  <c:v>20.090140845070401</c:v>
                </c:pt>
                <c:pt idx="20">
                  <c:v>26.925110132158501</c:v>
                </c:pt>
                <c:pt idx="21">
                  <c:v>29.214611872146101</c:v>
                </c:pt>
                <c:pt idx="22">
                  <c:v>28.2350427350427</c:v>
                </c:pt>
                <c:pt idx="23">
                  <c:v>23.176724137931</c:v>
                </c:pt>
                <c:pt idx="24">
                  <c:v>23.703056768558898</c:v>
                </c:pt>
                <c:pt idx="25">
                  <c:v>24.527659574468</c:v>
                </c:pt>
                <c:pt idx="26">
                  <c:v>23.602678571428498</c:v>
                </c:pt>
                <c:pt idx="27">
                  <c:v>23.406926406926399</c:v>
                </c:pt>
                <c:pt idx="28">
                  <c:v>22.6866952789699</c:v>
                </c:pt>
                <c:pt idx="29">
                  <c:v>21.6255319148936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835776"/>
        <c:axId val="148415040"/>
      </c:barChart>
      <c:catAx>
        <c:axId val="141835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ko-KR"/>
          </a:p>
        </c:txPr>
        <c:crossAx val="148415040"/>
        <c:crosses val="autoZero"/>
        <c:auto val="1"/>
        <c:lblAlgn val="ctr"/>
        <c:lblOffset val="100"/>
        <c:noMultiLvlLbl val="0"/>
      </c:catAx>
      <c:valAx>
        <c:axId val="14841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835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95AAA-5EDA-42F3-8E39-7A84077AFDCA}" type="doc">
      <dgm:prSet loTypeId="urn:microsoft.com/office/officeart/2005/8/layout/hProcess9" loCatId="process" qsTypeId="urn:microsoft.com/office/officeart/2005/8/quickstyle/3d5" qsCatId="3D" csTypeId="urn:microsoft.com/office/officeart/2005/8/colors/accent0_1" csCatId="mainScheme" phldr="1"/>
      <dgm:spPr/>
    </dgm:pt>
    <dgm:pt modelId="{DD2F335E-47BC-4504-BBD2-6AAE258952D5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데이터 </a:t>
          </a:r>
          <a:r>
            <a:rPr lang="ko-KR" altLang="en-US" sz="20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수집</a:t>
          </a:r>
          <a:endParaRPr lang="ko-KR" altLang="en-US" sz="20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gm:t>
    </dgm:pt>
    <dgm:pt modelId="{E771416B-7178-45A9-A75F-F306517FEF30}" type="parTrans" cxnId="{3ECD1423-9721-4598-8A29-F4A571961FD3}">
      <dgm:prSet/>
      <dgm:spPr/>
      <dgm:t>
        <a:bodyPr/>
        <a:lstStyle/>
        <a:p>
          <a:pPr latinLnBrk="1"/>
          <a:endParaRPr lang="ko-KR" altLang="en-US" sz="1200"/>
        </a:p>
      </dgm:t>
    </dgm:pt>
    <dgm:pt modelId="{C6792C92-6CF1-44AB-A81F-DF13687D6ACB}" type="sibTrans" cxnId="{3ECD1423-9721-4598-8A29-F4A571961FD3}">
      <dgm:prSet/>
      <dgm:spPr/>
      <dgm:t>
        <a:bodyPr/>
        <a:lstStyle/>
        <a:p>
          <a:pPr latinLnBrk="1"/>
          <a:endParaRPr lang="ko-KR" altLang="en-US" sz="1200"/>
        </a:p>
      </dgm:t>
    </dgm:pt>
    <dgm:pt modelId="{B72C478F-D571-4771-84C8-06FC9391A11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데이터 </a:t>
          </a:r>
          <a:r>
            <a:rPr lang="ko-KR" altLang="en-US" sz="20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적재</a:t>
          </a:r>
          <a:endParaRPr lang="ko-KR" altLang="en-US" sz="20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gm:t>
    </dgm:pt>
    <dgm:pt modelId="{458D3A9D-7180-41FA-8BE4-176FDEFFC03F}" type="parTrans" cxnId="{20609B95-A64D-4200-ADBF-FF2523E3F9CF}">
      <dgm:prSet/>
      <dgm:spPr/>
      <dgm:t>
        <a:bodyPr/>
        <a:lstStyle/>
        <a:p>
          <a:pPr latinLnBrk="1"/>
          <a:endParaRPr lang="ko-KR" altLang="en-US" sz="1200"/>
        </a:p>
      </dgm:t>
    </dgm:pt>
    <dgm:pt modelId="{A9F1C488-51EF-4257-9EB8-30A3321BEA47}" type="sibTrans" cxnId="{20609B95-A64D-4200-ADBF-FF2523E3F9CF}">
      <dgm:prSet/>
      <dgm:spPr/>
      <dgm:t>
        <a:bodyPr/>
        <a:lstStyle/>
        <a:p>
          <a:pPr latinLnBrk="1"/>
          <a:endParaRPr lang="ko-KR" altLang="en-US" sz="1200"/>
        </a:p>
      </dgm:t>
    </dgm:pt>
    <dgm:pt modelId="{7EA6A91A-67DF-49C2-B72B-3463728FF2D1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패턴 </a:t>
          </a:r>
          <a:r>
            <a:rPr lang="ko-KR" altLang="en-US" sz="20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분석</a:t>
          </a:r>
          <a:endParaRPr lang="ko-KR" altLang="en-US" sz="20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gm:t>
    </dgm:pt>
    <dgm:pt modelId="{9D4056B3-5A9A-4E0C-B6F3-06F5B148505A}" type="sibTrans" cxnId="{A07EF895-B84B-4139-879F-2E1A379E567E}">
      <dgm:prSet/>
      <dgm:spPr/>
      <dgm:t>
        <a:bodyPr/>
        <a:lstStyle/>
        <a:p>
          <a:pPr latinLnBrk="1"/>
          <a:endParaRPr lang="ko-KR" altLang="en-US" sz="1200"/>
        </a:p>
      </dgm:t>
    </dgm:pt>
    <dgm:pt modelId="{ADB21608-2394-4AA8-9031-765444CD9AF3}" type="parTrans" cxnId="{A07EF895-B84B-4139-879F-2E1A379E567E}">
      <dgm:prSet/>
      <dgm:spPr/>
      <dgm:t>
        <a:bodyPr/>
        <a:lstStyle/>
        <a:p>
          <a:pPr latinLnBrk="1"/>
          <a:endParaRPr lang="ko-KR" altLang="en-US" sz="1200"/>
        </a:p>
      </dgm:t>
    </dgm:pt>
    <dgm:pt modelId="{4EC91642-0C2B-4F61-B259-CBD6BFD8F283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패턴 도출</a:t>
          </a:r>
          <a:endParaRPr lang="ko-KR" altLang="en-US" sz="20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gm:t>
    </dgm:pt>
    <dgm:pt modelId="{83DCF8FE-BB4D-44E3-8FA8-7BE6CDE0212B}" type="parTrans" cxnId="{0CB9C02C-42C9-4AFD-B2B0-5A77FB933D90}">
      <dgm:prSet/>
      <dgm:spPr/>
      <dgm:t>
        <a:bodyPr/>
        <a:lstStyle/>
        <a:p>
          <a:pPr latinLnBrk="1"/>
          <a:endParaRPr lang="ko-KR" altLang="en-US"/>
        </a:p>
      </dgm:t>
    </dgm:pt>
    <dgm:pt modelId="{2AE273CF-D31F-4647-BD02-53A4733AE675}" type="sibTrans" cxnId="{0CB9C02C-42C9-4AFD-B2B0-5A77FB933D90}">
      <dgm:prSet/>
      <dgm:spPr/>
      <dgm:t>
        <a:bodyPr/>
        <a:lstStyle/>
        <a:p>
          <a:pPr latinLnBrk="1"/>
          <a:endParaRPr lang="ko-KR" altLang="en-US"/>
        </a:p>
      </dgm:t>
    </dgm:pt>
    <dgm:pt modelId="{7CCAAB5C-E0DF-4218-92A8-FB6CF248C851}" type="pres">
      <dgm:prSet presAssocID="{DEF95AAA-5EDA-42F3-8E39-7A84077AFDCA}" presName="CompostProcess" presStyleCnt="0">
        <dgm:presLayoutVars>
          <dgm:dir/>
          <dgm:resizeHandles val="exact"/>
        </dgm:presLayoutVars>
      </dgm:prSet>
      <dgm:spPr/>
    </dgm:pt>
    <dgm:pt modelId="{92AE96E8-10A1-418C-93E3-FC068299CE0F}" type="pres">
      <dgm:prSet presAssocID="{DEF95AAA-5EDA-42F3-8E39-7A84077AFDCA}" presName="arrow" presStyleLbl="bgShp" presStyleIdx="0" presStyleCnt="1" custScaleX="117647" custScaleY="100000" custLinFactNeighborX="-12170" custLinFactNeighborY="-25554"/>
      <dgm:spPr/>
    </dgm:pt>
    <dgm:pt modelId="{695FBC14-79D0-4DA5-8560-7E3C333CA7A8}" type="pres">
      <dgm:prSet presAssocID="{DEF95AAA-5EDA-42F3-8E39-7A84077AFDCA}" presName="linearProcess" presStyleCnt="0"/>
      <dgm:spPr/>
    </dgm:pt>
    <dgm:pt modelId="{1FDC7618-055D-4CAC-8313-633E858170BF}" type="pres">
      <dgm:prSet presAssocID="{DD2F335E-47BC-4504-BBD2-6AAE258952D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47DEB7-1D56-45D4-9350-9120C5EE3199}" type="pres">
      <dgm:prSet presAssocID="{C6792C92-6CF1-44AB-A81F-DF13687D6ACB}" presName="sibTrans" presStyleCnt="0"/>
      <dgm:spPr/>
    </dgm:pt>
    <dgm:pt modelId="{D50BD72D-29EA-45CF-BB50-5E7DE5D3F025}" type="pres">
      <dgm:prSet presAssocID="{B72C478F-D571-4771-84C8-06FC9391A11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44A071-0CFD-45AA-A5F9-A51EBFEE0CC7}" type="pres">
      <dgm:prSet presAssocID="{A9F1C488-51EF-4257-9EB8-30A3321BEA47}" presName="sibTrans" presStyleCnt="0"/>
      <dgm:spPr/>
    </dgm:pt>
    <dgm:pt modelId="{FA5E3726-F9B9-4315-A41B-6B5DB1FAB469}" type="pres">
      <dgm:prSet presAssocID="{7EA6A91A-67DF-49C2-B72B-3463728FF2D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A0AFE-AD26-419D-83A2-5FCDC1F1FDDB}" type="pres">
      <dgm:prSet presAssocID="{9D4056B3-5A9A-4E0C-B6F3-06F5B148505A}" presName="sibTrans" presStyleCnt="0"/>
      <dgm:spPr/>
    </dgm:pt>
    <dgm:pt modelId="{79950D35-6D82-4A54-91C5-DCCA260DE1C0}" type="pres">
      <dgm:prSet presAssocID="{4EC91642-0C2B-4F61-B259-CBD6BFD8F28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CB9C02C-42C9-4AFD-B2B0-5A77FB933D90}" srcId="{DEF95AAA-5EDA-42F3-8E39-7A84077AFDCA}" destId="{4EC91642-0C2B-4F61-B259-CBD6BFD8F283}" srcOrd="3" destOrd="0" parTransId="{83DCF8FE-BB4D-44E3-8FA8-7BE6CDE0212B}" sibTransId="{2AE273CF-D31F-4647-BD02-53A4733AE675}"/>
    <dgm:cxn modelId="{BAA8594B-8C16-4078-B2C5-877B7056483C}" type="presOf" srcId="{B72C478F-D571-4771-84C8-06FC9391A116}" destId="{D50BD72D-29EA-45CF-BB50-5E7DE5D3F025}" srcOrd="0" destOrd="0" presId="urn:microsoft.com/office/officeart/2005/8/layout/hProcess9"/>
    <dgm:cxn modelId="{20609B95-A64D-4200-ADBF-FF2523E3F9CF}" srcId="{DEF95AAA-5EDA-42F3-8E39-7A84077AFDCA}" destId="{B72C478F-D571-4771-84C8-06FC9391A116}" srcOrd="1" destOrd="0" parTransId="{458D3A9D-7180-41FA-8BE4-176FDEFFC03F}" sibTransId="{A9F1C488-51EF-4257-9EB8-30A3321BEA47}"/>
    <dgm:cxn modelId="{3ECD1423-9721-4598-8A29-F4A571961FD3}" srcId="{DEF95AAA-5EDA-42F3-8E39-7A84077AFDCA}" destId="{DD2F335E-47BC-4504-BBD2-6AAE258952D5}" srcOrd="0" destOrd="0" parTransId="{E771416B-7178-45A9-A75F-F306517FEF30}" sibTransId="{C6792C92-6CF1-44AB-A81F-DF13687D6ACB}"/>
    <dgm:cxn modelId="{A07EF895-B84B-4139-879F-2E1A379E567E}" srcId="{DEF95AAA-5EDA-42F3-8E39-7A84077AFDCA}" destId="{7EA6A91A-67DF-49C2-B72B-3463728FF2D1}" srcOrd="2" destOrd="0" parTransId="{ADB21608-2394-4AA8-9031-765444CD9AF3}" sibTransId="{9D4056B3-5A9A-4E0C-B6F3-06F5B148505A}"/>
    <dgm:cxn modelId="{67BB2F48-81F8-4F64-8EFD-31F3DF168E20}" type="presOf" srcId="{DD2F335E-47BC-4504-BBD2-6AAE258952D5}" destId="{1FDC7618-055D-4CAC-8313-633E858170BF}" srcOrd="0" destOrd="0" presId="urn:microsoft.com/office/officeart/2005/8/layout/hProcess9"/>
    <dgm:cxn modelId="{BED776E3-43A7-4D08-8B96-B56B7C2BE856}" type="presOf" srcId="{7EA6A91A-67DF-49C2-B72B-3463728FF2D1}" destId="{FA5E3726-F9B9-4315-A41B-6B5DB1FAB469}" srcOrd="0" destOrd="0" presId="urn:microsoft.com/office/officeart/2005/8/layout/hProcess9"/>
    <dgm:cxn modelId="{D84E1440-8249-444B-8D69-EA728A9DBAA6}" type="presOf" srcId="{4EC91642-0C2B-4F61-B259-CBD6BFD8F283}" destId="{79950D35-6D82-4A54-91C5-DCCA260DE1C0}" srcOrd="0" destOrd="0" presId="urn:microsoft.com/office/officeart/2005/8/layout/hProcess9"/>
    <dgm:cxn modelId="{23812A8F-3837-4C9B-9AE1-2CED22C39053}" type="presOf" srcId="{DEF95AAA-5EDA-42F3-8E39-7A84077AFDCA}" destId="{7CCAAB5C-E0DF-4218-92A8-FB6CF248C851}" srcOrd="0" destOrd="0" presId="urn:microsoft.com/office/officeart/2005/8/layout/hProcess9"/>
    <dgm:cxn modelId="{5DB786D5-B703-4C5E-9A7C-048E77D81FF6}" type="presParOf" srcId="{7CCAAB5C-E0DF-4218-92A8-FB6CF248C851}" destId="{92AE96E8-10A1-418C-93E3-FC068299CE0F}" srcOrd="0" destOrd="0" presId="urn:microsoft.com/office/officeart/2005/8/layout/hProcess9"/>
    <dgm:cxn modelId="{86807F85-D2A5-48AD-8301-FEC3D7CAF920}" type="presParOf" srcId="{7CCAAB5C-E0DF-4218-92A8-FB6CF248C851}" destId="{695FBC14-79D0-4DA5-8560-7E3C333CA7A8}" srcOrd="1" destOrd="0" presId="urn:microsoft.com/office/officeart/2005/8/layout/hProcess9"/>
    <dgm:cxn modelId="{F657775C-08BC-4E01-9060-E12B481D8539}" type="presParOf" srcId="{695FBC14-79D0-4DA5-8560-7E3C333CA7A8}" destId="{1FDC7618-055D-4CAC-8313-633E858170BF}" srcOrd="0" destOrd="0" presId="urn:microsoft.com/office/officeart/2005/8/layout/hProcess9"/>
    <dgm:cxn modelId="{1EDC37CD-3394-46F6-AD0D-DFA745A9D483}" type="presParOf" srcId="{695FBC14-79D0-4DA5-8560-7E3C333CA7A8}" destId="{2547DEB7-1D56-45D4-9350-9120C5EE3199}" srcOrd="1" destOrd="0" presId="urn:microsoft.com/office/officeart/2005/8/layout/hProcess9"/>
    <dgm:cxn modelId="{E43B7234-79D5-4B39-9D51-8DBEF514F12D}" type="presParOf" srcId="{695FBC14-79D0-4DA5-8560-7E3C333CA7A8}" destId="{D50BD72D-29EA-45CF-BB50-5E7DE5D3F025}" srcOrd="2" destOrd="0" presId="urn:microsoft.com/office/officeart/2005/8/layout/hProcess9"/>
    <dgm:cxn modelId="{B7F5144A-2520-45F0-B679-8757B4FE14CE}" type="presParOf" srcId="{695FBC14-79D0-4DA5-8560-7E3C333CA7A8}" destId="{9744A071-0CFD-45AA-A5F9-A51EBFEE0CC7}" srcOrd="3" destOrd="0" presId="urn:microsoft.com/office/officeart/2005/8/layout/hProcess9"/>
    <dgm:cxn modelId="{5D1140D7-AB8D-4DC5-93A2-E322A821134F}" type="presParOf" srcId="{695FBC14-79D0-4DA5-8560-7E3C333CA7A8}" destId="{FA5E3726-F9B9-4315-A41B-6B5DB1FAB469}" srcOrd="4" destOrd="0" presId="urn:microsoft.com/office/officeart/2005/8/layout/hProcess9"/>
    <dgm:cxn modelId="{F0A018CB-EA00-4BEF-8792-135668CA5E76}" type="presParOf" srcId="{695FBC14-79D0-4DA5-8560-7E3C333CA7A8}" destId="{8B1A0AFE-AD26-419D-83A2-5FCDC1F1FDDB}" srcOrd="5" destOrd="0" presId="urn:microsoft.com/office/officeart/2005/8/layout/hProcess9"/>
    <dgm:cxn modelId="{889D570B-FD8F-4C13-83B5-7E7ACC321347}" type="presParOf" srcId="{695FBC14-79D0-4DA5-8560-7E3C333CA7A8}" destId="{79950D35-6D82-4A54-91C5-DCCA260DE1C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E96E8-10A1-418C-93E3-FC068299CE0F}">
      <dsp:nvSpPr>
        <dsp:cNvPr id="0" name=""/>
        <dsp:cNvSpPr/>
      </dsp:nvSpPr>
      <dsp:spPr>
        <a:xfrm>
          <a:off x="0" y="0"/>
          <a:ext cx="8928987" cy="3017133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C7618-055D-4CAC-8313-633E858170BF}">
      <dsp:nvSpPr>
        <dsp:cNvPr id="0" name=""/>
        <dsp:cNvSpPr/>
      </dsp:nvSpPr>
      <dsp:spPr>
        <a:xfrm>
          <a:off x="3051" y="905139"/>
          <a:ext cx="1982864" cy="1206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데이터 </a:t>
          </a:r>
          <a:r>
            <a:rPr lang="ko-KR" altLang="en-US" sz="2000" kern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수집</a:t>
          </a:r>
          <a:endParaRPr lang="ko-KR" altLang="en-US" sz="2000" kern="12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sp:txBody>
      <dsp:txXfrm>
        <a:off x="61965" y="964053"/>
        <a:ext cx="1865036" cy="1089025"/>
      </dsp:txXfrm>
    </dsp:sp>
    <dsp:sp modelId="{D50BD72D-29EA-45CF-BB50-5E7DE5D3F025}">
      <dsp:nvSpPr>
        <dsp:cNvPr id="0" name=""/>
        <dsp:cNvSpPr/>
      </dsp:nvSpPr>
      <dsp:spPr>
        <a:xfrm>
          <a:off x="2316393" y="905139"/>
          <a:ext cx="1982864" cy="1206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데이터 </a:t>
          </a:r>
          <a:r>
            <a:rPr lang="ko-KR" altLang="en-US" sz="2000" kern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적재</a:t>
          </a:r>
          <a:endParaRPr lang="ko-KR" altLang="en-US" sz="2000" kern="12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sp:txBody>
      <dsp:txXfrm>
        <a:off x="2375307" y="964053"/>
        <a:ext cx="1865036" cy="1089025"/>
      </dsp:txXfrm>
    </dsp:sp>
    <dsp:sp modelId="{FA5E3726-F9B9-4315-A41B-6B5DB1FAB469}">
      <dsp:nvSpPr>
        <dsp:cNvPr id="0" name=""/>
        <dsp:cNvSpPr/>
      </dsp:nvSpPr>
      <dsp:spPr>
        <a:xfrm>
          <a:off x="4629734" y="905139"/>
          <a:ext cx="1982864" cy="1206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패턴 </a:t>
          </a:r>
          <a:r>
            <a:rPr lang="ko-KR" altLang="en-US" sz="2000" kern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분석</a:t>
          </a:r>
          <a:endParaRPr lang="ko-KR" altLang="en-US" sz="2000" kern="12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sp:txBody>
      <dsp:txXfrm>
        <a:off x="4688648" y="964053"/>
        <a:ext cx="1865036" cy="1089025"/>
      </dsp:txXfrm>
    </dsp:sp>
    <dsp:sp modelId="{79950D35-6D82-4A54-91C5-DCCA260DE1C0}">
      <dsp:nvSpPr>
        <dsp:cNvPr id="0" name=""/>
        <dsp:cNvSpPr/>
      </dsp:nvSpPr>
      <dsp:spPr>
        <a:xfrm>
          <a:off x="6943076" y="905139"/>
          <a:ext cx="1982864" cy="12068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rPr>
            <a:t>   패턴 도출</a:t>
          </a:r>
          <a:endParaRPr lang="ko-KR" altLang="en-US" sz="2000" kern="1200" dirty="0">
            <a:latin typeface="KoPubWorld돋움체_Pro Bold" pitchFamily="50" charset="-127"/>
            <a:ea typeface="KoPubWorld돋움체_Pro Bold" pitchFamily="50" charset="-127"/>
            <a:cs typeface="KoPubWorld돋움체_Pro Bold" pitchFamily="50" charset="-127"/>
          </a:endParaRPr>
        </a:p>
      </dsp:txBody>
      <dsp:txXfrm>
        <a:off x="7001990" y="964053"/>
        <a:ext cx="1865036" cy="1089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76124-BF59-4A3C-B8CD-E16ABAD3B8F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FCB16-B942-4B17-B2FA-5F895ED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CB16-B942-4B17-B2FA-5F895EDB9D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770" y="235074"/>
            <a:ext cx="8679060" cy="483518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accent3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 flipV="1">
            <a:off x="255712" y="288033"/>
            <a:ext cx="0" cy="3533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123478"/>
            <a:ext cx="7524328" cy="41151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19672" y="742950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763688" y="1275605"/>
            <a:ext cx="7139136" cy="374441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3968" y="4461732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이희철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0"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최준혁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0"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오진영</a:t>
            </a:r>
            <a:endParaRPr kumimoji="0"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355976" y="2859782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대전광역시</a:t>
            </a:r>
            <a:endParaRPr lang="en-US" altLang="ko-KR" sz="3200" b="1" dirty="0" smtClean="0">
              <a:solidFill>
                <a:schemeClr val="accent3">
                  <a:lumMod val="50000"/>
                </a:schemeClr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r"/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미세먼지 데이터 분석</a:t>
            </a:r>
            <a:endParaRPr lang="en-US" altLang="ko-KR" sz="3200" b="1" dirty="0" smtClean="0">
              <a:solidFill>
                <a:schemeClr val="accent3">
                  <a:lumMod val="50000"/>
                </a:schemeClr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81908" y="2118608"/>
            <a:ext cx="1749286" cy="174928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460" y="1242060"/>
            <a:ext cx="8589973" cy="31242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분석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7</a:t>
            </a:r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.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요일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4424221"/>
            <a:ext cx="530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연도별 요일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요일의 경우 미미한 상승선을 그리고 있으나</a:t>
            </a:r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특이사항은 없음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059665"/>
              </p:ext>
            </p:extLst>
          </p:nvPr>
        </p:nvGraphicFramePr>
        <p:xfrm>
          <a:off x="333978" y="1312612"/>
          <a:ext cx="8424936" cy="2983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9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분석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8</a:t>
            </a:r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.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지역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4424221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연도별 지역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2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문평동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(MPD)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은 지난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3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년간 상위권 유지 </a:t>
            </a:r>
            <a:endParaRPr lang="en-US" altLang="ko-KR" sz="1200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실제로 지역별 차이가 없을 것으로 예상했으나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많은 차이를 보이는 지역은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10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이상 차이를 보임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51460" y="1242060"/>
            <a:ext cx="8589973" cy="3124200"/>
            <a:chOff x="251460" y="1242060"/>
            <a:chExt cx="8589973" cy="3124200"/>
          </a:xfrm>
        </p:grpSpPr>
        <p:sp>
          <p:nvSpPr>
            <p:cNvPr id="11" name="직사각형 10"/>
            <p:cNvSpPr/>
            <p:nvPr/>
          </p:nvSpPr>
          <p:spPr>
            <a:xfrm>
              <a:off x="251460" y="1242060"/>
              <a:ext cx="8589973" cy="31242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aphicFrame>
          <p:nvGraphicFramePr>
            <p:cNvPr id="19" name="차트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2283394"/>
                </p:ext>
              </p:extLst>
            </p:nvPr>
          </p:nvGraphicFramePr>
          <p:xfrm>
            <a:off x="258762" y="1619163"/>
            <a:ext cx="8580437" cy="2717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813586" y="1316727"/>
              <a:ext cx="5307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지</a:t>
              </a:r>
              <a:r>
                <a:rPr lang="ko-KR" altLang="en-US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역</a:t>
              </a:r>
              <a:r>
                <a:rPr lang="ko-KR" altLang="en-US" sz="14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별 미세먼지</a:t>
              </a:r>
              <a:r>
                <a:rPr lang="en-US" altLang="ko-KR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(pm10), </a:t>
              </a:r>
              <a:r>
                <a:rPr lang="ko-KR" altLang="en-US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초미세먼지</a:t>
              </a:r>
              <a:r>
                <a:rPr lang="en-US" altLang="ko-KR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(pm2.5) </a:t>
              </a:r>
              <a:r>
                <a:rPr lang="ko-KR" altLang="en-US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평균</a:t>
              </a:r>
              <a:endPara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8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591755" y="1275606"/>
            <a:ext cx="1656184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</a:t>
            </a:r>
            <a:r>
              <a:rPr lang="ko-KR" altLang="en-US" sz="2000" dirty="0" smtClean="0">
                <a:solidFill>
                  <a:schemeClr val="tx1"/>
                </a:solidFill>
              </a:rPr>
              <a:t>도</a:t>
            </a:r>
            <a:r>
              <a:rPr lang="ko-KR" altLang="en-US" sz="2000" dirty="0">
                <a:solidFill>
                  <a:schemeClr val="tx1"/>
                </a:solidFill>
              </a:rPr>
              <a:t>출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89582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미세먼지 최종 패턴 분석 결과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 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971600" y="1491630"/>
            <a:ext cx="1224136" cy="122413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 별</a:t>
            </a:r>
            <a:endParaRPr lang="en-US" altLang="ko-KR" sz="1400" dirty="0" smtClean="0">
              <a:solidFill>
                <a:schemeClr val="bg1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미세먼</a:t>
            </a:r>
            <a:r>
              <a:rPr lang="ko-KR" altLang="en-US" sz="1400" dirty="0"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5763" y="3209873"/>
            <a:ext cx="171581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통상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3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월은 </a:t>
            </a:r>
            <a:r>
              <a:rPr lang="ko-KR" altLang="en-US" sz="12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중국발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미세먼지가 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서풍을 타고 한반도로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유입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한반도가 봄철 이동성 고기압의 영향을 받는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상황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국내의 오염물질이 햇빛에 반응해 </a:t>
            </a:r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`2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차 미세먼지</a:t>
            </a:r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`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 생성될 때가 많기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때문</a:t>
            </a:r>
            <a:endParaRPr lang="ko-KR" altLang="en-US" sz="12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13122" r="-304" b="-927"/>
          <a:stretch/>
        </p:blipFill>
        <p:spPr bwMode="auto">
          <a:xfrm>
            <a:off x="3203848" y="3331528"/>
            <a:ext cx="4968552" cy="175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44008" y="1157431"/>
            <a:ext cx="3416275" cy="2045015"/>
            <a:chOff x="3670630" y="1164858"/>
            <a:chExt cx="3416275" cy="204501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630" y="1164858"/>
              <a:ext cx="3416275" cy="2045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자유형 6"/>
            <p:cNvSpPr/>
            <p:nvPr/>
          </p:nvSpPr>
          <p:spPr>
            <a:xfrm>
              <a:off x="3898900" y="1424177"/>
              <a:ext cx="2863850" cy="915693"/>
            </a:xfrm>
            <a:custGeom>
              <a:avLst/>
              <a:gdLst>
                <a:gd name="connsiteX0" fmla="*/ 0 w 2863850"/>
                <a:gd name="connsiteY0" fmla="*/ 87123 h 915693"/>
                <a:gd name="connsiteX1" fmla="*/ 244475 w 2863850"/>
                <a:gd name="connsiteY1" fmla="*/ 163323 h 915693"/>
                <a:gd name="connsiteX2" fmla="*/ 488950 w 2863850"/>
                <a:gd name="connsiteY2" fmla="*/ 20448 h 915693"/>
                <a:gd name="connsiteX3" fmla="*/ 739775 w 2863850"/>
                <a:gd name="connsiteY3" fmla="*/ 93473 h 915693"/>
                <a:gd name="connsiteX4" fmla="*/ 1466850 w 2863850"/>
                <a:gd name="connsiteY4" fmla="*/ 858648 h 915693"/>
                <a:gd name="connsiteX5" fmla="*/ 1962150 w 2863850"/>
                <a:gd name="connsiteY5" fmla="*/ 776098 h 915693"/>
                <a:gd name="connsiteX6" fmla="*/ 2441575 w 2863850"/>
                <a:gd name="connsiteY6" fmla="*/ 109348 h 915693"/>
                <a:gd name="connsiteX7" fmla="*/ 2863850 w 2863850"/>
                <a:gd name="connsiteY7" fmla="*/ 550673 h 91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3850" h="915693">
                  <a:moveTo>
                    <a:pt x="0" y="87123"/>
                  </a:moveTo>
                  <a:cubicBezTo>
                    <a:pt x="81491" y="130779"/>
                    <a:pt x="162983" y="174436"/>
                    <a:pt x="244475" y="163323"/>
                  </a:cubicBezTo>
                  <a:cubicBezTo>
                    <a:pt x="325967" y="152211"/>
                    <a:pt x="406400" y="32090"/>
                    <a:pt x="488950" y="20448"/>
                  </a:cubicBezTo>
                  <a:cubicBezTo>
                    <a:pt x="571500" y="8806"/>
                    <a:pt x="576792" y="-46227"/>
                    <a:pt x="739775" y="93473"/>
                  </a:cubicBezTo>
                  <a:cubicBezTo>
                    <a:pt x="902758" y="233173"/>
                    <a:pt x="1263121" y="744877"/>
                    <a:pt x="1466850" y="858648"/>
                  </a:cubicBezTo>
                  <a:cubicBezTo>
                    <a:pt x="1670579" y="972419"/>
                    <a:pt x="1799696" y="900981"/>
                    <a:pt x="1962150" y="776098"/>
                  </a:cubicBezTo>
                  <a:cubicBezTo>
                    <a:pt x="2124604" y="651215"/>
                    <a:pt x="2291292" y="146919"/>
                    <a:pt x="2441575" y="109348"/>
                  </a:cubicBezTo>
                  <a:cubicBezTo>
                    <a:pt x="2591858" y="71777"/>
                    <a:pt x="2776538" y="460715"/>
                    <a:pt x="2863850" y="550673"/>
                  </a:cubicBezTo>
                </a:path>
              </a:pathLst>
            </a:custGeom>
            <a:ln w="28575">
              <a:solidFill>
                <a:srgbClr val="FF33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자유형 39"/>
          <p:cNvSpPr/>
          <p:nvPr/>
        </p:nvSpPr>
        <p:spPr>
          <a:xfrm>
            <a:off x="2771775" y="1722091"/>
            <a:ext cx="1296144" cy="915693"/>
          </a:xfrm>
          <a:custGeom>
            <a:avLst/>
            <a:gdLst>
              <a:gd name="connsiteX0" fmla="*/ 0 w 2863850"/>
              <a:gd name="connsiteY0" fmla="*/ 87123 h 915693"/>
              <a:gd name="connsiteX1" fmla="*/ 244475 w 2863850"/>
              <a:gd name="connsiteY1" fmla="*/ 163323 h 915693"/>
              <a:gd name="connsiteX2" fmla="*/ 488950 w 2863850"/>
              <a:gd name="connsiteY2" fmla="*/ 20448 h 915693"/>
              <a:gd name="connsiteX3" fmla="*/ 739775 w 2863850"/>
              <a:gd name="connsiteY3" fmla="*/ 93473 h 915693"/>
              <a:gd name="connsiteX4" fmla="*/ 1466850 w 2863850"/>
              <a:gd name="connsiteY4" fmla="*/ 858648 h 915693"/>
              <a:gd name="connsiteX5" fmla="*/ 1962150 w 2863850"/>
              <a:gd name="connsiteY5" fmla="*/ 776098 h 915693"/>
              <a:gd name="connsiteX6" fmla="*/ 2441575 w 2863850"/>
              <a:gd name="connsiteY6" fmla="*/ 109348 h 915693"/>
              <a:gd name="connsiteX7" fmla="*/ 2863850 w 2863850"/>
              <a:gd name="connsiteY7" fmla="*/ 550673 h 91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3850" h="915693">
                <a:moveTo>
                  <a:pt x="0" y="87123"/>
                </a:moveTo>
                <a:cubicBezTo>
                  <a:pt x="81491" y="130779"/>
                  <a:pt x="162983" y="174436"/>
                  <a:pt x="244475" y="163323"/>
                </a:cubicBezTo>
                <a:cubicBezTo>
                  <a:pt x="325967" y="152211"/>
                  <a:pt x="406400" y="32090"/>
                  <a:pt x="488950" y="20448"/>
                </a:cubicBezTo>
                <a:cubicBezTo>
                  <a:pt x="571500" y="8806"/>
                  <a:pt x="576792" y="-46227"/>
                  <a:pt x="739775" y="93473"/>
                </a:cubicBezTo>
                <a:cubicBezTo>
                  <a:pt x="902758" y="233173"/>
                  <a:pt x="1263121" y="744877"/>
                  <a:pt x="1466850" y="858648"/>
                </a:cubicBezTo>
                <a:cubicBezTo>
                  <a:pt x="1670579" y="972419"/>
                  <a:pt x="1799696" y="900981"/>
                  <a:pt x="1962150" y="776098"/>
                </a:cubicBezTo>
                <a:cubicBezTo>
                  <a:pt x="2124604" y="651215"/>
                  <a:pt x="2291292" y="146919"/>
                  <a:pt x="2441575" y="109348"/>
                </a:cubicBezTo>
                <a:cubicBezTo>
                  <a:pt x="2591858" y="71777"/>
                  <a:pt x="2776538" y="460715"/>
                  <a:pt x="2863850" y="550673"/>
                </a:cubicBezTo>
              </a:path>
            </a:pathLst>
          </a:custGeom>
          <a:ln w="38100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</a:t>
            </a:r>
            <a:r>
              <a:rPr lang="ko-KR" altLang="en-US" sz="2000" dirty="0" smtClean="0">
                <a:solidFill>
                  <a:schemeClr val="tx1"/>
                </a:solidFill>
              </a:rPr>
              <a:t>도</a:t>
            </a:r>
            <a:r>
              <a:rPr lang="ko-KR" altLang="en-US" sz="2000" dirty="0">
                <a:solidFill>
                  <a:schemeClr val="tx1"/>
                </a:solidFill>
              </a:rPr>
              <a:t>출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89582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미세먼지 최종 패턴 분석 결과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 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971600" y="1491630"/>
            <a:ext cx="1224136" cy="12241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지역별</a:t>
            </a:r>
            <a:endParaRPr lang="en-US" altLang="ko-KR" sz="1400" dirty="0" smtClean="0">
              <a:solidFill>
                <a:schemeClr val="bg1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미세먼지</a:t>
            </a:r>
            <a:endParaRPr lang="ko-KR" altLang="en-US" sz="1400" dirty="0">
              <a:solidFill>
                <a:schemeClr val="bg1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763" y="3209873"/>
            <a:ext cx="171581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대전시 유성구 </a:t>
            </a:r>
            <a:r>
              <a:rPr lang="ko-KR" altLang="en-US" sz="12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노은동의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경우 지역별 평균 차트로는 별 다른 추이를 확인할 수 없으나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</a:t>
            </a:r>
          </a:p>
          <a:p>
            <a:r>
              <a:rPr lang="ko-KR" altLang="en-US" sz="12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지역 평균 차트를 </a:t>
            </a:r>
            <a:r>
              <a:rPr lang="ko-KR" altLang="en-US" sz="12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확인시</a:t>
            </a:r>
            <a:r>
              <a:rPr lang="ko-KR" altLang="en-US" sz="12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2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노은동의</a:t>
            </a:r>
            <a:r>
              <a:rPr lang="ko-KR" altLang="en-US" sz="12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미세먼지 수치가 점점 감소하는 추세를 확인할 수 있음</a:t>
            </a:r>
            <a:endParaRPr lang="ko-KR" altLang="en-US" sz="12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7224" y="1131590"/>
            <a:ext cx="3024336" cy="1717562"/>
            <a:chOff x="1206851" y="908720"/>
            <a:chExt cx="6322885" cy="3877939"/>
          </a:xfrm>
        </p:grpSpPr>
        <p:sp>
          <p:nvSpPr>
            <p:cNvPr id="20" name="직사각형 19"/>
            <p:cNvSpPr/>
            <p:nvPr/>
          </p:nvSpPr>
          <p:spPr>
            <a:xfrm>
              <a:off x="1206851" y="908720"/>
              <a:ext cx="6322885" cy="3877939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aphicFrame>
          <p:nvGraphicFramePr>
            <p:cNvPr id="24" name="차트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5447512"/>
                </p:ext>
              </p:extLst>
            </p:nvPr>
          </p:nvGraphicFramePr>
          <p:xfrm>
            <a:off x="1206851" y="1412776"/>
            <a:ext cx="6322885" cy="33738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직사각형 4"/>
          <p:cNvSpPr/>
          <p:nvPr/>
        </p:nvSpPr>
        <p:spPr>
          <a:xfrm>
            <a:off x="6516216" y="1347614"/>
            <a:ext cx="288032" cy="1423020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915816" y="3003798"/>
            <a:ext cx="5688632" cy="1810149"/>
            <a:chOff x="251460" y="1457493"/>
            <a:chExt cx="8589973" cy="2908765"/>
          </a:xfrm>
        </p:grpSpPr>
        <p:sp>
          <p:nvSpPr>
            <p:cNvPr id="27" name="직사각형 26"/>
            <p:cNvSpPr/>
            <p:nvPr/>
          </p:nvSpPr>
          <p:spPr>
            <a:xfrm>
              <a:off x="251460" y="1457493"/>
              <a:ext cx="8589973" cy="290876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aphicFrame>
          <p:nvGraphicFramePr>
            <p:cNvPr id="28" name="차트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4134737"/>
                </p:ext>
              </p:extLst>
            </p:nvPr>
          </p:nvGraphicFramePr>
          <p:xfrm>
            <a:off x="258762" y="1619163"/>
            <a:ext cx="8580437" cy="2717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30" name="TextBox 29"/>
          <p:cNvSpPr txBox="1"/>
          <p:nvPr/>
        </p:nvSpPr>
        <p:spPr>
          <a:xfrm>
            <a:off x="4013820" y="4887572"/>
            <a:ext cx="35145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지</a:t>
            </a:r>
            <a:r>
              <a:rPr lang="ko-KR" altLang="en-US" sz="11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역</a:t>
            </a:r>
            <a:r>
              <a:rPr lang="ko-KR" altLang="en-US" sz="11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별 미세먼지</a:t>
            </a:r>
            <a:r>
              <a:rPr lang="en-US" altLang="ko-KR" sz="11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(pm10), </a:t>
            </a:r>
            <a:r>
              <a:rPr lang="ko-KR" altLang="en-US" sz="11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초미세먼지</a:t>
            </a:r>
            <a:r>
              <a:rPr lang="en-US" altLang="ko-KR" sz="11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(pm2.5) </a:t>
            </a:r>
            <a:r>
              <a:rPr lang="ko-KR" altLang="en-US" sz="11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평균</a:t>
            </a:r>
            <a:endParaRPr lang="ko-KR" altLang="en-US" sz="11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48050" y="3209873"/>
            <a:ext cx="184150" cy="1330377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40350" y="3222573"/>
            <a:ext cx="184150" cy="1330377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88250" y="3209873"/>
            <a:ext cx="184150" cy="1330377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275856" y="3397179"/>
            <a:ext cx="5328592" cy="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131840" y="1203598"/>
            <a:ext cx="2880320" cy="2880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수고하셨습니</a:t>
            </a:r>
            <a:r>
              <a:rPr lang="ko-KR" altLang="en-US" sz="2000"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다</a:t>
            </a:r>
            <a:endParaRPr lang="en-US" altLang="ko-KR" sz="2000" dirty="0" smtClean="0">
              <a:solidFill>
                <a:schemeClr val="bg1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3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chemeClr val="tx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프로젝트 진행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265232282"/>
              </p:ext>
            </p:extLst>
          </p:nvPr>
        </p:nvGraphicFramePr>
        <p:xfrm>
          <a:off x="107504" y="1138941"/>
          <a:ext cx="8928992" cy="30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2160" y="4188217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적재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: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분석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표현언어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: Hive, python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사용모듈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: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excel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등등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pic>
        <p:nvPicPr>
          <p:cNvPr id="1026" name="Picture 2" descr="C:\Users\709-000\Downloads\computer-code-interface-symbol-of-a-magnifier-on-binary-code-of-a-lapt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773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709-000\Downloads\magnifier-search-symbol-on-a-bars-graphi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81351"/>
            <a:ext cx="369899" cy="3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-hadoop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43946"/>
            <a:ext cx="576064" cy="4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hiv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C:\Users\709-000\Downloads\hiv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75806"/>
            <a:ext cx="456569" cy="4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패턴 분석</a:t>
            </a:r>
            <a:endParaRPr 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3345" y="2250972"/>
            <a:ext cx="1728192" cy="8938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미세먼지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DB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(2016 ~ 2019)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43538" y="1411158"/>
            <a:ext cx="1222226" cy="632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3538" y="2115352"/>
            <a:ext cx="1222226" cy="63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월별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43538" y="2819546"/>
            <a:ext cx="1222226" cy="63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일자별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43538" y="3523740"/>
            <a:ext cx="1222226" cy="63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요일별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9300" y="3523740"/>
            <a:ext cx="1222226" cy="6321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지역별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2225604" y="1700966"/>
            <a:ext cx="217934" cy="2190277"/>
          </a:xfrm>
          <a:prstGeom prst="leftBrace">
            <a:avLst>
              <a:gd name="adj1" fmla="val 4836"/>
              <a:gd name="adj2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56716" y="2372599"/>
            <a:ext cx="1728192" cy="8938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대전시 미세먼지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패턴 도출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9300" y="1411158"/>
            <a:ext cx="1222226" cy="6321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9300" y="2115352"/>
            <a:ext cx="1222226" cy="6321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도별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59300" y="2819546"/>
            <a:ext cx="1222226" cy="6321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요일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3" y="1411158"/>
            <a:ext cx="1407380" cy="2744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평균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4" name="왼쪽 중괄호 23"/>
          <p:cNvSpPr/>
          <p:nvPr/>
        </p:nvSpPr>
        <p:spPr>
          <a:xfrm rot="10800000">
            <a:off x="6481526" y="1724407"/>
            <a:ext cx="217934" cy="2190277"/>
          </a:xfrm>
          <a:prstGeom prst="leftBrace">
            <a:avLst>
              <a:gd name="adj1" fmla="val 4836"/>
              <a:gd name="adj2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743386"/>
            <a:ext cx="2304256" cy="417913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패턴 분석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61921"/>
            <a:ext cx="2153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select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year,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),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(pm2p5)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from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daejeon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group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by year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order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by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year;</a:t>
            </a:r>
            <a:endParaRPr lang="ko-KR" altLang="en-US" sz="12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260" y="1288747"/>
            <a:ext cx="214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대전시 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2016 - 2019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년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연도별 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(pm10)</a:t>
            </a: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초미세먼지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(pm2.5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6807" y="4254797"/>
            <a:ext cx="530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연도별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- 2019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 미세먼지 최고치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연도별로 상승하는 추세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72963"/>
            <a:ext cx="2102418" cy="81501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146808" y="802594"/>
            <a:ext cx="53070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월 미세먼지</a:t>
            </a:r>
            <a:r>
              <a:rPr lang="en-US" altLang="ko-KR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(pm10), </a:t>
            </a:r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초미세먼지</a:t>
            </a:r>
            <a:r>
              <a:rPr lang="en-US" altLang="ko-KR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(pm2.5) </a:t>
            </a:r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평균</a:t>
            </a:r>
            <a:endParaRPr lang="ko-KR" altLang="en-US" sz="14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71774" y="743386"/>
            <a:ext cx="5678319" cy="34265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차트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090401"/>
              </p:ext>
            </p:extLst>
          </p:nvPr>
        </p:nvGraphicFramePr>
        <p:xfrm>
          <a:off x="2843808" y="1049709"/>
          <a:ext cx="5544616" cy="31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732240" y="1091917"/>
            <a:ext cx="1116360" cy="306098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743386"/>
            <a:ext cx="2310097" cy="419437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분석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61921"/>
            <a:ext cx="2142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select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month, 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</a:t>
            </a:r>
            <a:r>
              <a:rPr lang="en-US" altLang="ko-KR" sz="12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),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(pm2p5)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from </a:t>
            </a:r>
            <a:r>
              <a:rPr lang="en-US" altLang="ko-KR" sz="12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daejeon</a:t>
            </a:r>
            <a:endParaRPr lang="en-US" altLang="ko-KR" sz="12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group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by month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order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by month;</a:t>
            </a:r>
            <a:endParaRPr lang="ko-KR" altLang="en-US" sz="12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172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2.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월별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765501"/>
            <a:ext cx="5687845" cy="34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8260" y="1288747"/>
            <a:ext cx="214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대전시 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2016 - 2019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년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월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~ 12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월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(3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년 평균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(pm10)</a:t>
            </a: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초미세먼지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(pm2.5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3838"/>
            <a:ext cx="1728192" cy="140415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779912" y="1123970"/>
            <a:ext cx="432048" cy="3011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46807" y="4254797"/>
            <a:ext cx="53070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월별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 </a:t>
            </a:r>
            <a:r>
              <a:rPr lang="ko-KR" altLang="en-US" sz="9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별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: 3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월에 가장 높음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8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월에 가장 낮음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구간별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: 1~5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11~12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 높음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 6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~ 10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 낮음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5284" y="2629567"/>
            <a:ext cx="432048" cy="152410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04971" y="839053"/>
            <a:ext cx="53070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월별 미세먼지</a:t>
            </a:r>
            <a:r>
              <a:rPr lang="en-US" altLang="ko-KR" sz="14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(pm10), </a:t>
            </a:r>
            <a:r>
              <a:rPr lang="ko-KR" altLang="en-US" sz="14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초미세먼지</a:t>
            </a:r>
            <a:r>
              <a:rPr lang="en-US" altLang="ko-KR" sz="14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(pm2.5) </a:t>
            </a:r>
            <a:r>
              <a:rPr lang="ko-KR" altLang="en-US" sz="14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평균</a:t>
            </a:r>
            <a:endParaRPr lang="ko-KR" altLang="en-US" sz="14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2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743386"/>
            <a:ext cx="2309118" cy="418675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분석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61921"/>
            <a:ext cx="214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select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day,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(pm10), 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 </a:t>
            </a:r>
            <a:r>
              <a:rPr lang="en-US" altLang="ko-KR" sz="12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(pm2p5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from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daejeon</a:t>
            </a:r>
            <a:endParaRPr lang="en-US" altLang="ko-KR" sz="12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group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by day;</a:t>
            </a:r>
            <a:endParaRPr lang="ko-KR" altLang="en-US" sz="12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172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3.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일별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260" y="1288747"/>
            <a:ext cx="214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대전시 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2016 - 2019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년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일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~ 30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일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일자별 평균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(pm10)</a:t>
            </a: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초미세먼지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(pm2.5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6807" y="4254797"/>
            <a:ext cx="530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1~30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일자별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- 2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11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17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27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 등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4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구간 감소하는 추세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일자별 데이터는 의미가 없는 것으로 판단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7324"/>
            <a:ext cx="1852012" cy="82378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7934"/>
            <a:ext cx="1852012" cy="39212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93065" y="3939902"/>
            <a:ext cx="16842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ko-KR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773680" y="743386"/>
            <a:ext cx="5594033" cy="3391779"/>
            <a:chOff x="736225" y="573317"/>
            <a:chExt cx="8105207" cy="3877939"/>
          </a:xfrm>
        </p:grpSpPr>
        <p:grpSp>
          <p:nvGrpSpPr>
            <p:cNvPr id="26" name="그룹 25"/>
            <p:cNvGrpSpPr/>
            <p:nvPr/>
          </p:nvGrpSpPr>
          <p:grpSpPr>
            <a:xfrm>
              <a:off x="736226" y="573317"/>
              <a:ext cx="8105206" cy="3877939"/>
              <a:chOff x="632520" y="1700808"/>
              <a:chExt cx="7488832" cy="468052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520" y="1782513"/>
                <a:ext cx="7488832" cy="424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일자별 </a:t>
                </a:r>
                <a:r>
                  <a:rPr lang="ko-KR" altLang="en-US" sz="14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미세먼지</a:t>
                </a:r>
                <a:r>
                  <a:rPr lang="en-US" altLang="ko-KR" sz="14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(pm10), </a:t>
                </a:r>
                <a:r>
                  <a:rPr lang="ko-KR" altLang="en-US" sz="14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초미세먼지</a:t>
                </a:r>
                <a:r>
                  <a:rPr lang="en-US" altLang="ko-KR" sz="14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(pm2.5) </a:t>
                </a:r>
                <a:r>
                  <a:rPr lang="ko-KR" altLang="en-US" sz="14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평균</a:t>
                </a:r>
                <a:endParaRPr lang="ko-KR" altLang="en-US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</p:txBody>
          </p:sp>
        </p:grpSp>
        <p:graphicFrame>
          <p:nvGraphicFramePr>
            <p:cNvPr id="27" name="차트 2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1208259"/>
                </p:ext>
              </p:extLst>
            </p:nvPr>
          </p:nvGraphicFramePr>
          <p:xfrm>
            <a:off x="736225" y="958059"/>
            <a:ext cx="8105207" cy="34711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6" name="타원 5"/>
          <p:cNvSpPr/>
          <p:nvPr/>
        </p:nvSpPr>
        <p:spPr>
          <a:xfrm>
            <a:off x="6614512" y="1861198"/>
            <a:ext cx="348519" cy="34851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222178" y="1860674"/>
            <a:ext cx="348519" cy="34851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397504" y="1869583"/>
            <a:ext cx="348519" cy="34851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203848" y="1874756"/>
            <a:ext cx="348519" cy="34851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743386"/>
            <a:ext cx="2293560" cy="420199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분석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61921"/>
            <a:ext cx="214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select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week,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(pm10), 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 </a:t>
            </a:r>
            <a:r>
              <a:rPr lang="en-US" altLang="ko-KR" sz="12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avg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(pm2p5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from </a:t>
            </a:r>
            <a:r>
              <a:rPr lang="en-US" altLang="ko-KR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daejeon</a:t>
            </a:r>
            <a:endParaRPr lang="en-US" altLang="ko-KR" sz="12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&gt; group 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by week;</a:t>
            </a:r>
            <a:endParaRPr lang="ko-KR" altLang="en-US" sz="12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4. </a:t>
            </a:r>
            <a:r>
              <a:rPr lang="ko-KR" altLang="en-US" sz="14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</a:t>
            </a:r>
            <a:r>
              <a:rPr lang="ko-KR" altLang="en-US" sz="1400" dirty="0" err="1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ko-KR" altLang="en-US" sz="14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별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260" y="1288747"/>
            <a:ext cx="214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대전시 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2016 - 2019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년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월요일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~ 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일요일 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ko-KR" altLang="en-US" sz="12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요</a:t>
            </a:r>
            <a:r>
              <a:rPr lang="ko-KR" altLang="en-US" sz="12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일</a:t>
            </a:r>
            <a:r>
              <a:rPr lang="ko-KR" altLang="en-US" sz="12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별</a:t>
            </a:r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평균</a:t>
            </a:r>
            <a:r>
              <a:rPr lang="en-US" altLang="ko-KR" sz="12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(pm10)</a:t>
            </a:r>
          </a:p>
          <a:p>
            <a:r>
              <a:rPr lang="ko-KR" altLang="en-US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초미세먼지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(pm2.5</a:t>
            </a:r>
            <a:r>
              <a:rPr lang="en-US" altLang="ko-KR" sz="12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2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6807" y="4254797"/>
            <a:ext cx="530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1~30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요일별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거의 일정한 수준을 유지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2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요일별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데이터는 의미가 없는 것으로 판단</a:t>
            </a:r>
            <a:endParaRPr lang="en-US" altLang="ko-KR" sz="1200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91830"/>
            <a:ext cx="1814954" cy="12241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773680" y="743387"/>
            <a:ext cx="5737266" cy="3391778"/>
            <a:chOff x="574331" y="547867"/>
            <a:chExt cx="6390844" cy="3903390"/>
          </a:xfrm>
        </p:grpSpPr>
        <p:sp>
          <p:nvSpPr>
            <p:cNvPr id="23" name="직사각형 22"/>
            <p:cNvSpPr/>
            <p:nvPr/>
          </p:nvSpPr>
          <p:spPr>
            <a:xfrm>
              <a:off x="574331" y="547867"/>
              <a:ext cx="6207164" cy="390339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aphicFrame>
          <p:nvGraphicFramePr>
            <p:cNvPr id="22" name="차트 2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186383"/>
                </p:ext>
              </p:extLst>
            </p:nvPr>
          </p:nvGraphicFramePr>
          <p:xfrm>
            <a:off x="642290" y="940285"/>
            <a:ext cx="6322885" cy="3471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3049678" y="790014"/>
            <a:ext cx="53070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</a:t>
            </a:r>
            <a:r>
              <a:rPr lang="ko-KR" altLang="en-US" sz="1400" b="1" dirty="0" err="1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ko-KR" altLang="en-US" sz="14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별</a:t>
            </a:r>
            <a:r>
              <a:rPr lang="ko-KR" altLang="en-US" sz="14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미세먼지</a:t>
            </a:r>
            <a:r>
              <a:rPr lang="en-US" altLang="ko-KR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(pm10), </a:t>
            </a:r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초미세먼지</a:t>
            </a:r>
            <a:r>
              <a:rPr lang="en-US" altLang="ko-KR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(pm2.5) </a:t>
            </a:r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평균</a:t>
            </a:r>
            <a:endParaRPr lang="ko-KR" altLang="en-US" sz="14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7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분석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5</a:t>
            </a:r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.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월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51460" y="1234440"/>
            <a:ext cx="8709660" cy="3147061"/>
            <a:chOff x="128464" y="980728"/>
            <a:chExt cx="9505056" cy="4414060"/>
          </a:xfrm>
        </p:grpSpPr>
        <p:graphicFrame>
          <p:nvGraphicFramePr>
            <p:cNvPr id="41" name="차트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9664763"/>
                </p:ext>
              </p:extLst>
            </p:nvPr>
          </p:nvGraphicFramePr>
          <p:xfrm>
            <a:off x="128464" y="1402283"/>
            <a:ext cx="9505056" cy="3960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8" name="직사각형 47"/>
            <p:cNvSpPr/>
            <p:nvPr/>
          </p:nvSpPr>
          <p:spPr>
            <a:xfrm>
              <a:off x="128464" y="980728"/>
              <a:ext cx="9505056" cy="438199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2718421" y="1619444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 flipV="1">
              <a:off x="4739510" y="1611092"/>
              <a:ext cx="4271" cy="378369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111502" y="16110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585518" y="1621780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1520" y="4424221"/>
            <a:ext cx="530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대전광역시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1~30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요일별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거의 일정한 수준을 유지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특이사항 없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음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13586" y="1316727"/>
            <a:ext cx="53070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월 미세먼지</a:t>
            </a:r>
            <a:r>
              <a:rPr lang="en-US" altLang="ko-KR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(pm10), </a:t>
            </a:r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초미세먼지</a:t>
            </a:r>
            <a:r>
              <a:rPr lang="en-US" altLang="ko-KR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(pm2.5) </a:t>
            </a:r>
            <a:r>
              <a: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평균</a:t>
            </a:r>
            <a:endParaRPr lang="ko-KR" altLang="en-US" sz="14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7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패턴 분석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895821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6</a:t>
            </a:r>
            <a:r>
              <a:rPr lang="en-US" altLang="ko-KR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. </a:t>
            </a:r>
            <a:r>
              <a:rPr lang="ko-KR" altLang="en-US" sz="14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일일 평균 데이터</a:t>
            </a:r>
            <a:endParaRPr lang="en-US" altLang="ko-KR" sz="14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3678" y="1237258"/>
            <a:ext cx="8635810" cy="3163162"/>
            <a:chOff x="251520" y="2211710"/>
            <a:chExt cx="8635810" cy="2808312"/>
          </a:xfrm>
        </p:grpSpPr>
        <p:sp>
          <p:nvSpPr>
            <p:cNvPr id="50" name="TextBox 49"/>
            <p:cNvSpPr txBox="1"/>
            <p:nvPr/>
          </p:nvSpPr>
          <p:spPr>
            <a:xfrm>
              <a:off x="1811428" y="2282264"/>
              <a:ext cx="5307097" cy="273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연도별 일일 </a:t>
              </a:r>
              <a:r>
                <a:rPr lang="ko-KR" altLang="en-US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미세먼지</a:t>
              </a:r>
              <a:r>
                <a:rPr lang="en-US" altLang="ko-KR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(pm10), </a:t>
              </a:r>
              <a:r>
                <a:rPr lang="ko-KR" altLang="en-US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초미세먼지</a:t>
              </a:r>
              <a:r>
                <a:rPr lang="en-US" altLang="ko-KR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(pm2.5) </a:t>
              </a:r>
              <a:r>
                <a:rPr lang="ko-KR" altLang="en-US" sz="14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평균</a:t>
              </a:r>
              <a:endParaRPr lang="ko-KR" altLang="en-US" sz="14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51520" y="2211710"/>
              <a:ext cx="8635810" cy="2808312"/>
              <a:chOff x="303147" y="1340768"/>
              <a:chExt cx="9427426" cy="3357353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03147" y="1340768"/>
                <a:ext cx="9427426" cy="331177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56" name="차트 5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5585010"/>
                  </p:ext>
                </p:extLst>
              </p:nvPr>
            </p:nvGraphicFramePr>
            <p:xfrm>
              <a:off x="303147" y="1693828"/>
              <a:ext cx="9421804" cy="30042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</p:grpSp>
      <p:sp>
        <p:nvSpPr>
          <p:cNvPr id="61" name="직사각형 60"/>
          <p:cNvSpPr/>
          <p:nvPr/>
        </p:nvSpPr>
        <p:spPr>
          <a:xfrm>
            <a:off x="6945549" y="1660187"/>
            <a:ext cx="136188" cy="224384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51520" y="4424221"/>
            <a:ext cx="530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대전 광역시 연도별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일일 평균 미세먼지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미세먼지 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- 2019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“5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”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에 최대치 기록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</a:t>
            </a:r>
            <a:r>
              <a:rPr lang="ko-KR" altLang="en-US" sz="12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일일데이터는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의미가 없는 것으로 판단</a:t>
            </a:r>
            <a:endParaRPr lang="en-US" altLang="ko-KR" sz="12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723</Words>
  <Application>Microsoft Office PowerPoint</Application>
  <PresentationFormat>화면 슬라이드 쇼(16:9)</PresentationFormat>
  <Paragraphs>139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KoPubWorld돋움체 Medium</vt:lpstr>
      <vt:lpstr>KoPubWorld돋움체 Bold</vt:lpstr>
      <vt:lpstr>KoPubWorld돋움체_Pro Medium</vt:lpstr>
      <vt:lpstr>나눔고딕</vt:lpstr>
      <vt:lpstr>맑은 고딕</vt:lpstr>
      <vt:lpstr>Calibri</vt:lpstr>
      <vt:lpstr>KoPubWorld돋움체_Pro Bold</vt:lpstr>
      <vt:lpstr>Office Theme</vt:lpstr>
      <vt:lpstr>Custom Design</vt:lpstr>
      <vt:lpstr>PowerPoint 프레젠테이션</vt:lpstr>
      <vt:lpstr> 프로젝트 진행</vt:lpstr>
      <vt:lpstr> 패턴 분석</vt:lpstr>
      <vt:lpstr> 패턴 분석</vt:lpstr>
      <vt:lpstr> 패턴 분석</vt:lpstr>
      <vt:lpstr> 패턴 분석</vt:lpstr>
      <vt:lpstr> 패턴 분석</vt:lpstr>
      <vt:lpstr> 패턴 분석</vt:lpstr>
      <vt:lpstr> 패턴 분석</vt:lpstr>
      <vt:lpstr> 패턴 분석</vt:lpstr>
      <vt:lpstr> 패턴 분석</vt:lpstr>
      <vt:lpstr> 패턴 도출</vt:lpstr>
      <vt:lpstr> 패턴 도출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709-000</cp:lastModifiedBy>
  <cp:revision>67</cp:revision>
  <dcterms:created xsi:type="dcterms:W3CDTF">2014-04-01T16:27:38Z</dcterms:created>
  <dcterms:modified xsi:type="dcterms:W3CDTF">2019-09-27T07:24:57Z</dcterms:modified>
</cp:coreProperties>
</file>