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3" r:id="rId5"/>
    <p:sldId id="259" r:id="rId6"/>
    <p:sldId id="264" r:id="rId7"/>
    <p:sldId id="260" r:id="rId8"/>
    <p:sldId id="265" r:id="rId9"/>
    <p:sldId id="26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8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65344"/>
        <c:axId val="77471744"/>
      </c:barChart>
      <c:catAx>
        <c:axId val="8626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7471744"/>
        <c:crosses val="autoZero"/>
        <c:auto val="1"/>
        <c:lblAlgn val="ctr"/>
        <c:lblOffset val="100"/>
        <c:noMultiLvlLbl val="0"/>
      </c:catAx>
      <c:valAx>
        <c:axId val="7747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265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'4-1.연도별 요일 평균'!$C$3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평균'!$C$4:$C$31</c:f>
              <c:numCache>
                <c:formatCode>General</c:formatCode>
                <c:ptCount val="28"/>
                <c:pt idx="0">
                  <c:v>43.923529411764697</c:v>
                </c:pt>
                <c:pt idx="1">
                  <c:v>43.939215686274501</c:v>
                </c:pt>
                <c:pt idx="2">
                  <c:v>43.731225296442602</c:v>
                </c:pt>
                <c:pt idx="3">
                  <c:v>43.316205533596801</c:v>
                </c:pt>
                <c:pt idx="4">
                  <c:v>43.500982318271099</c:v>
                </c:pt>
                <c:pt idx="5">
                  <c:v>43.832358674463897</c:v>
                </c:pt>
                <c:pt idx="6">
                  <c:v>43.837573385518503</c:v>
                </c:pt>
                <c:pt idx="7">
                  <c:v>46.254940711462403</c:v>
                </c:pt>
                <c:pt idx="8">
                  <c:v>46.019646365422297</c:v>
                </c:pt>
                <c:pt idx="9">
                  <c:v>45.7084148727984</c:v>
                </c:pt>
                <c:pt idx="10">
                  <c:v>45.264529058116203</c:v>
                </c:pt>
                <c:pt idx="11">
                  <c:v>45.5200803212851</c:v>
                </c:pt>
                <c:pt idx="12">
                  <c:v>45.654000000000003</c:v>
                </c:pt>
                <c:pt idx="13">
                  <c:v>45.6752475247524</c:v>
                </c:pt>
                <c:pt idx="14">
                  <c:v>45.292490118577</c:v>
                </c:pt>
                <c:pt idx="15">
                  <c:v>45.2083333333333</c:v>
                </c:pt>
                <c:pt idx="16">
                  <c:v>43.201980198019797</c:v>
                </c:pt>
                <c:pt idx="17">
                  <c:v>44.352475247524701</c:v>
                </c:pt>
                <c:pt idx="18">
                  <c:v>44.310276679841898</c:v>
                </c:pt>
                <c:pt idx="19">
                  <c:v>43.974257425742501</c:v>
                </c:pt>
                <c:pt idx="20">
                  <c:v>44.761431411530801</c:v>
                </c:pt>
                <c:pt idx="21">
                  <c:v>47.976119402984999</c:v>
                </c:pt>
                <c:pt idx="22">
                  <c:v>48.011976047904099</c:v>
                </c:pt>
                <c:pt idx="23">
                  <c:v>47.125748502994</c:v>
                </c:pt>
                <c:pt idx="24">
                  <c:v>47.817629179331298</c:v>
                </c:pt>
                <c:pt idx="25">
                  <c:v>45.155015197568297</c:v>
                </c:pt>
                <c:pt idx="26">
                  <c:v>47.657657657657602</c:v>
                </c:pt>
                <c:pt idx="27">
                  <c:v>47.706231454005902</c:v>
                </c:pt>
              </c:numCache>
            </c:numRef>
          </c:val>
        </c:ser>
        <c:ser>
          <c:idx val="1"/>
          <c:order val="1"/>
          <c:tx>
            <c:strRef>
              <c:f>'4-1.연도별 요일 평균'!$D$3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평균'!$D$4:$D$31</c:f>
              <c:numCache>
                <c:formatCode>General</c:formatCode>
                <c:ptCount val="28"/>
                <c:pt idx="0">
                  <c:v>22.572614107883801</c:v>
                </c:pt>
                <c:pt idx="1">
                  <c:v>22.351464435146401</c:v>
                </c:pt>
                <c:pt idx="2">
                  <c:v>21.533613445378101</c:v>
                </c:pt>
                <c:pt idx="3">
                  <c:v>21.5042016806722</c:v>
                </c:pt>
                <c:pt idx="4">
                  <c:v>21.847736625514401</c:v>
                </c:pt>
                <c:pt idx="5">
                  <c:v>21.880658436213899</c:v>
                </c:pt>
                <c:pt idx="6">
                  <c:v>21.586065573770401</c:v>
                </c:pt>
                <c:pt idx="7">
                  <c:v>21.422448979591799</c:v>
                </c:pt>
                <c:pt idx="8">
                  <c:v>21.242362525458201</c:v>
                </c:pt>
                <c:pt idx="9">
                  <c:v>21.0651731160896</c:v>
                </c:pt>
                <c:pt idx="10">
                  <c:v>20.7222222222222</c:v>
                </c:pt>
                <c:pt idx="11">
                  <c:v>21.125</c:v>
                </c:pt>
                <c:pt idx="12">
                  <c:v>21.394250513347</c:v>
                </c:pt>
                <c:pt idx="13">
                  <c:v>20.963039014373699</c:v>
                </c:pt>
                <c:pt idx="14">
                  <c:v>22.727272727272702</c:v>
                </c:pt>
                <c:pt idx="15">
                  <c:v>21.839357429718799</c:v>
                </c:pt>
                <c:pt idx="16">
                  <c:v>21.1930894308943</c:v>
                </c:pt>
                <c:pt idx="17">
                  <c:v>21.8438133874239</c:v>
                </c:pt>
                <c:pt idx="18">
                  <c:v>21.930753564154699</c:v>
                </c:pt>
                <c:pt idx="19">
                  <c:v>22.1538461538461</c:v>
                </c:pt>
                <c:pt idx="20">
                  <c:v>22.6523517382413</c:v>
                </c:pt>
                <c:pt idx="21">
                  <c:v>24.348484848484802</c:v>
                </c:pt>
                <c:pt idx="22">
                  <c:v>25.8868501529052</c:v>
                </c:pt>
                <c:pt idx="23">
                  <c:v>25.636923076923001</c:v>
                </c:pt>
                <c:pt idx="24">
                  <c:v>24.701219512195099</c:v>
                </c:pt>
                <c:pt idx="25">
                  <c:v>23.610271903323198</c:v>
                </c:pt>
                <c:pt idx="26">
                  <c:v>24.195783132530099</c:v>
                </c:pt>
                <c:pt idx="27">
                  <c:v>24.435582822085799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700736"/>
        <c:axId val="77519616"/>
      </c:barChart>
      <c:catAx>
        <c:axId val="123700736"/>
        <c:scaling>
          <c:orientation val="minMax"/>
        </c:scaling>
        <c:delete val="0"/>
        <c:axPos val="b"/>
        <c:majorTickMark val="out"/>
        <c:minorTickMark val="none"/>
        <c:tickLblPos val="nextTo"/>
        <c:crossAx val="77519616"/>
        <c:crosses val="autoZero"/>
        <c:auto val="1"/>
        <c:lblAlgn val="ctr"/>
        <c:lblOffset val="100"/>
        <c:noMultiLvlLbl val="0"/>
      </c:catAx>
      <c:valAx>
        <c:axId val="7751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700736"/>
        <c:crosses val="autoZero"/>
        <c:crossBetween val="between"/>
      </c:valAx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786752"/>
        <c:axId val="97124928"/>
      </c:barChart>
      <c:catAx>
        <c:axId val="12378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124928"/>
        <c:crosses val="autoZero"/>
        <c:auto val="1"/>
        <c:lblAlgn val="ctr"/>
        <c:lblOffset val="100"/>
        <c:noMultiLvlLbl val="0"/>
      </c:catAx>
      <c:valAx>
        <c:axId val="9712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786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'5.지역별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평균'!$B$2:$B$11</c:f>
              <c:numCache>
                <c:formatCode>0.0</c:formatCode>
                <c:ptCount val="10"/>
                <c:pt idx="0">
                  <c:v>51.479536679536601</c:v>
                </c:pt>
                <c:pt idx="1">
                  <c:v>49.213734567901199</c:v>
                </c:pt>
                <c:pt idx="2">
                  <c:v>48.417498081350701</c:v>
                </c:pt>
                <c:pt idx="3">
                  <c:v>46.8632543926661</c:v>
                </c:pt>
                <c:pt idx="4">
                  <c:v>44.6</c:v>
                </c:pt>
                <c:pt idx="5">
                  <c:v>43.584355828220801</c:v>
                </c:pt>
                <c:pt idx="6">
                  <c:v>42.438664596273199</c:v>
                </c:pt>
                <c:pt idx="7">
                  <c:v>42.100386100386103</c:v>
                </c:pt>
                <c:pt idx="8">
                  <c:v>42.0186190845616</c:v>
                </c:pt>
                <c:pt idx="9">
                  <c:v>40.3987587276958</c:v>
                </c:pt>
              </c:numCache>
            </c:numRef>
          </c:val>
        </c:ser>
        <c:ser>
          <c:idx val="1"/>
          <c:order val="1"/>
          <c:tx>
            <c:strRef>
              <c:f>'5.지역별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평균'!$C$2:$C$11</c:f>
              <c:numCache>
                <c:formatCode>0.0</c:formatCode>
                <c:ptCount val="10"/>
                <c:pt idx="0">
                  <c:v>25.922330097087301</c:v>
                </c:pt>
                <c:pt idx="1">
                  <c:v>23.045563549160601</c:v>
                </c:pt>
                <c:pt idx="2">
                  <c:v>24.396993810786899</c:v>
                </c:pt>
                <c:pt idx="3">
                  <c:v>21.933025404157</c:v>
                </c:pt>
                <c:pt idx="4">
                  <c:v>21.779582366589299</c:v>
                </c:pt>
                <c:pt idx="5">
                  <c:v>22.975717439293501</c:v>
                </c:pt>
                <c:pt idx="6">
                  <c:v>22.327449249779299</c:v>
                </c:pt>
                <c:pt idx="7">
                  <c:v>20.250442477876099</c:v>
                </c:pt>
                <c:pt idx="8">
                  <c:v>21.546961325966802</c:v>
                </c:pt>
                <c:pt idx="9">
                  <c:v>20.03515625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787264"/>
        <c:axId val="97127232"/>
      </c:barChart>
      <c:catAx>
        <c:axId val="123787264"/>
        <c:scaling>
          <c:orientation val="minMax"/>
        </c:scaling>
        <c:delete val="0"/>
        <c:axPos val="b"/>
        <c:majorTickMark val="out"/>
        <c:minorTickMark val="none"/>
        <c:tickLblPos val="nextTo"/>
        <c:crossAx val="97127232"/>
        <c:crosses val="autoZero"/>
        <c:auto val="1"/>
        <c:lblAlgn val="ctr"/>
        <c:lblOffset val="100"/>
        <c:noMultiLvlLbl val="0"/>
      </c:catAx>
      <c:valAx>
        <c:axId val="9712723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3787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35296"/>
        <c:axId val="97128960"/>
      </c:barChart>
      <c:catAx>
        <c:axId val="12453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128960"/>
        <c:crosses val="autoZero"/>
        <c:auto val="1"/>
        <c:lblAlgn val="ctr"/>
        <c:lblOffset val="100"/>
        <c:noMultiLvlLbl val="0"/>
      </c:catAx>
      <c:valAx>
        <c:axId val="97128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53529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'5-1.지역별 연 평균'!$C$1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평균'!$C$12:$C$41</c:f>
              <c:numCache>
                <c:formatCode>General</c:formatCode>
                <c:ptCount val="30"/>
                <c:pt idx="0">
                  <c:v>52.699438202247102</c:v>
                </c:pt>
                <c:pt idx="1">
                  <c:v>51.719546742209602</c:v>
                </c:pt>
                <c:pt idx="2">
                  <c:v>47.289325842696599</c:v>
                </c:pt>
                <c:pt idx="3">
                  <c:v>45.766381766381699</c:v>
                </c:pt>
                <c:pt idx="4">
                  <c:v>45.634005763688698</c:v>
                </c:pt>
                <c:pt idx="5">
                  <c:v>45.197142857142801</c:v>
                </c:pt>
                <c:pt idx="6">
                  <c:v>43.378151260504197</c:v>
                </c:pt>
                <c:pt idx="7">
                  <c:v>42.845070422535201</c:v>
                </c:pt>
                <c:pt idx="8">
                  <c:v>41.670391061452499</c:v>
                </c:pt>
                <c:pt idx="9">
                  <c:v>41.014492753623102</c:v>
                </c:pt>
                <c:pt idx="10">
                  <c:v>51.454802259887003</c:v>
                </c:pt>
                <c:pt idx="11">
                  <c:v>49.8583569405099</c:v>
                </c:pt>
                <c:pt idx="12">
                  <c:v>49.019830028328599</c:v>
                </c:pt>
                <c:pt idx="13">
                  <c:v>47.602272727272698</c:v>
                </c:pt>
                <c:pt idx="14">
                  <c:v>45.458923512747802</c:v>
                </c:pt>
                <c:pt idx="15">
                  <c:v>43.837078651685303</c:v>
                </c:pt>
                <c:pt idx="16">
                  <c:v>42.455331412103703</c:v>
                </c:pt>
                <c:pt idx="17">
                  <c:v>39.621169916434503</c:v>
                </c:pt>
                <c:pt idx="18">
                  <c:v>38.971590909090899</c:v>
                </c:pt>
                <c:pt idx="19">
                  <c:v>36.222535211267598</c:v>
                </c:pt>
                <c:pt idx="20">
                  <c:v>54.788546255506603</c:v>
                </c:pt>
                <c:pt idx="21">
                  <c:v>52.9022222222222</c:v>
                </c:pt>
                <c:pt idx="22">
                  <c:v>49.906779661016898</c:v>
                </c:pt>
                <c:pt idx="23">
                  <c:v>49.156779661016898</c:v>
                </c:pt>
                <c:pt idx="24">
                  <c:v>47.287553648068602</c:v>
                </c:pt>
                <c:pt idx="25">
                  <c:v>46.991525423728802</c:v>
                </c:pt>
                <c:pt idx="26">
                  <c:v>44.116883116883102</c:v>
                </c:pt>
                <c:pt idx="27">
                  <c:v>43.806866952789697</c:v>
                </c:pt>
                <c:pt idx="28">
                  <c:v>43.362869198312197</c:v>
                </c:pt>
                <c:pt idx="29">
                  <c:v>41.691983122362799</c:v>
                </c:pt>
              </c:numCache>
            </c:numRef>
          </c:val>
        </c:ser>
        <c:ser>
          <c:idx val="1"/>
          <c:order val="1"/>
          <c:tx>
            <c:strRef>
              <c:f>'5-1.지역별 연 평균'!$D$1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평균'!$D$12:$D$41</c:f>
              <c:numCache>
                <c:formatCode>General</c:formatCode>
                <c:ptCount val="30"/>
                <c:pt idx="0">
                  <c:v>25.249299719887901</c:v>
                </c:pt>
                <c:pt idx="1">
                  <c:v>20.572490706319702</c:v>
                </c:pt>
                <c:pt idx="2">
                  <c:v>19.9106145251396</c:v>
                </c:pt>
                <c:pt idx="3">
                  <c:v>22.835443037974599</c:v>
                </c:pt>
                <c:pt idx="4">
                  <c:v>19.3193277310924</c:v>
                </c:pt>
                <c:pt idx="5">
                  <c:v>22.944134078212201</c:v>
                </c:pt>
                <c:pt idx="6">
                  <c:v>20.602272727272702</c:v>
                </c:pt>
                <c:pt idx="7">
                  <c:v>21.232091690544401</c:v>
                </c:pt>
                <c:pt idx="8">
                  <c:v>19.239554317548698</c:v>
                </c:pt>
                <c:pt idx="9">
                  <c:v>19.3976261127596</c:v>
                </c:pt>
                <c:pt idx="10">
                  <c:v>25.3197674418604</c:v>
                </c:pt>
                <c:pt idx="11">
                  <c:v>24.5527065527065</c:v>
                </c:pt>
                <c:pt idx="12">
                  <c:v>22.4082840236686</c:v>
                </c:pt>
                <c:pt idx="13">
                  <c:v>22.4236311239193</c:v>
                </c:pt>
                <c:pt idx="14">
                  <c:v>23.732919254658299</c:v>
                </c:pt>
                <c:pt idx="15">
                  <c:v>21.279538904899098</c:v>
                </c:pt>
                <c:pt idx="16">
                  <c:v>22.421364985163201</c:v>
                </c:pt>
                <c:pt idx="17">
                  <c:v>19.122159090909001</c:v>
                </c:pt>
                <c:pt idx="18">
                  <c:v>19.347701149425198</c:v>
                </c:pt>
                <c:pt idx="19">
                  <c:v>20.090140845070401</c:v>
                </c:pt>
                <c:pt idx="20">
                  <c:v>26.925110132158501</c:v>
                </c:pt>
                <c:pt idx="21">
                  <c:v>29.214611872146101</c:v>
                </c:pt>
                <c:pt idx="22">
                  <c:v>28.2350427350427</c:v>
                </c:pt>
                <c:pt idx="23">
                  <c:v>23.176724137931</c:v>
                </c:pt>
                <c:pt idx="24">
                  <c:v>23.703056768558898</c:v>
                </c:pt>
                <c:pt idx="25">
                  <c:v>24.527659574468</c:v>
                </c:pt>
                <c:pt idx="26">
                  <c:v>23.602678571428498</c:v>
                </c:pt>
                <c:pt idx="27">
                  <c:v>23.406926406926399</c:v>
                </c:pt>
                <c:pt idx="28">
                  <c:v>22.6866952789699</c:v>
                </c:pt>
                <c:pt idx="29">
                  <c:v>21.6255319148936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36320"/>
        <c:axId val="97130688"/>
      </c:barChart>
      <c:catAx>
        <c:axId val="12453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97130688"/>
        <c:crosses val="autoZero"/>
        <c:auto val="1"/>
        <c:lblAlgn val="ctr"/>
        <c:lblOffset val="100"/>
        <c:noMultiLvlLbl val="0"/>
      </c:catAx>
      <c:valAx>
        <c:axId val="97130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536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'1.연도별 평균'!$B$2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평균'!$B$3:$B$6</c:f>
              <c:numCache>
                <c:formatCode>0.00</c:formatCode>
                <c:ptCount val="4"/>
                <c:pt idx="0">
                  <c:v>43.726507713884899</c:v>
                </c:pt>
                <c:pt idx="1">
                  <c:v>45.729875283446702</c:v>
                </c:pt>
                <c:pt idx="2">
                  <c:v>44.442840973401204</c:v>
                </c:pt>
                <c:pt idx="3">
                  <c:v>47.3543543543543</c:v>
                </c:pt>
              </c:numCache>
            </c:numRef>
          </c:val>
        </c:ser>
        <c:ser>
          <c:idx val="1"/>
          <c:order val="1"/>
          <c:tx>
            <c:strRef>
              <c:f>'1.연도별 평균'!$C$2</c:f>
              <c:strCache>
                <c:ptCount val="1"/>
                <c:pt idx="0">
                  <c:v>PM2.5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평균'!$C$3:$C$6</c:f>
              <c:numCache>
                <c:formatCode>0.00</c:formatCode>
                <c:ptCount val="4"/>
                <c:pt idx="0">
                  <c:v>21.896797153024899</c:v>
                </c:pt>
                <c:pt idx="1">
                  <c:v>21.133939038686901</c:v>
                </c:pt>
                <c:pt idx="2">
                  <c:v>22.046207497820401</c:v>
                </c:pt>
                <c:pt idx="3">
                  <c:v>24.683775554588902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585408"/>
        <c:axId val="77473472"/>
      </c:barChart>
      <c:catAx>
        <c:axId val="935854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7473472"/>
        <c:crosses val="autoZero"/>
        <c:auto val="1"/>
        <c:lblAlgn val="ctr"/>
        <c:lblOffset val="100"/>
        <c:noMultiLvlLbl val="0"/>
      </c:catAx>
      <c:valAx>
        <c:axId val="7747347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93585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'2.월별 평균'!$B$1</c:f>
              <c:strCache>
                <c:ptCount val="1"/>
                <c:pt idx="0">
                  <c:v>pm10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numRef>
              <c:f>'2.월별 평균'!$A$2:$A$13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'2.월별 평균'!$B$2:$B$13</c:f>
              <c:numCache>
                <c:formatCode>General</c:formatCode>
                <c:ptCount val="12"/>
                <c:pt idx="0">
                  <c:v>56.086206896551701</c:v>
                </c:pt>
                <c:pt idx="1">
                  <c:v>53.448522829006201</c:v>
                </c:pt>
                <c:pt idx="2">
                  <c:v>58.858069748580697</c:v>
                </c:pt>
                <c:pt idx="3">
                  <c:v>56.153138075313798</c:v>
                </c:pt>
                <c:pt idx="4">
                  <c:v>52.0261224489795</c:v>
                </c:pt>
                <c:pt idx="5">
                  <c:v>37.750425894378097</c:v>
                </c:pt>
                <c:pt idx="6">
                  <c:v>27.122807017543799</c:v>
                </c:pt>
                <c:pt idx="7">
                  <c:v>25.230165649520401</c:v>
                </c:pt>
                <c:pt idx="8">
                  <c:v>30.3074074074074</c:v>
                </c:pt>
                <c:pt idx="9">
                  <c:v>34.392978482446203</c:v>
                </c:pt>
                <c:pt idx="10">
                  <c:v>55.230944254835002</c:v>
                </c:pt>
                <c:pt idx="11">
                  <c:v>50.059090909090898</c:v>
                </c:pt>
              </c:numCache>
            </c:numRef>
          </c:val>
        </c:ser>
        <c:ser>
          <c:idx val="1"/>
          <c:order val="1"/>
          <c:tx>
            <c:strRef>
              <c:f>'2.월별 평균'!$C$1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numRef>
              <c:f>'2.월별 평균'!$A$2:$A$13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'2.월별 평균'!$C$2:$C$13</c:f>
              <c:numCache>
                <c:formatCode>General</c:formatCode>
                <c:ptCount val="12"/>
                <c:pt idx="0">
                  <c:v>30.136874361593399</c:v>
                </c:pt>
                <c:pt idx="1">
                  <c:v>28.95603156708</c:v>
                </c:pt>
                <c:pt idx="2">
                  <c:v>32.157112526539201</c:v>
                </c:pt>
                <c:pt idx="3">
                  <c:v>21.1280991735537</c:v>
                </c:pt>
                <c:pt idx="4">
                  <c:v>21.879576107899801</c:v>
                </c:pt>
                <c:pt idx="5">
                  <c:v>20.412401574803098</c:v>
                </c:pt>
                <c:pt idx="6">
                  <c:v>14.715830875122901</c:v>
                </c:pt>
                <c:pt idx="7">
                  <c:v>12.6405797101449</c:v>
                </c:pt>
                <c:pt idx="8">
                  <c:v>15.7624633431085</c:v>
                </c:pt>
                <c:pt idx="9">
                  <c:v>16.091286307053899</c:v>
                </c:pt>
                <c:pt idx="10">
                  <c:v>27.856578947368401</c:v>
                </c:pt>
                <c:pt idx="11">
                  <c:v>26.106194690265401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525760"/>
        <c:axId val="98581824"/>
      </c:barChart>
      <c:catAx>
        <c:axId val="12152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581824"/>
        <c:crosses val="autoZero"/>
        <c:auto val="1"/>
        <c:lblAlgn val="ctr"/>
        <c:lblOffset val="100"/>
        <c:noMultiLvlLbl val="0"/>
      </c:catAx>
      <c:valAx>
        <c:axId val="9858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525760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'2-1.연도별 월별 평균'!$C$1</c:f>
              <c:strCache>
                <c:ptCount val="1"/>
                <c:pt idx="0">
                  <c:v>pm10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평균'!$C$2:$C$45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</c:ser>
        <c:ser>
          <c:idx val="1"/>
          <c:order val="1"/>
          <c:tx>
            <c:strRef>
              <c:f>'2-1.연도별 월별 평균'!$D$1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평균'!$D$2:$D$45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484224"/>
        <c:axId val="121464512"/>
      </c:barChart>
      <c:lineChart>
        <c:grouping val="standard"/>
        <c:varyColors val="0"/>
        <c:ser>
          <c:idx val="2"/>
          <c:order val="2"/>
          <c:tx>
            <c:strRef>
              <c:f>'2-1.연도별 월별 평균'!$E$1</c:f>
              <c:strCache>
                <c:ptCount val="1"/>
                <c:pt idx="0">
                  <c:v>pm10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평균'!$E$2:$E$45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'2-1.연도별 월별 평균'!$F$1</c:f>
              <c:strCache>
                <c:ptCount val="1"/>
                <c:pt idx="0">
                  <c:v>pm2.5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평균'!$F$2:$F$45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84224"/>
        <c:axId val="121464512"/>
      </c:lineChart>
      <c:catAx>
        <c:axId val="122484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1464512"/>
        <c:crosses val="autoZero"/>
        <c:auto val="1"/>
        <c:lblAlgn val="ctr"/>
        <c:lblOffset val="100"/>
        <c:noMultiLvlLbl val="0"/>
      </c:catAx>
      <c:valAx>
        <c:axId val="12146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48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00352"/>
        <c:axId val="121466816"/>
      </c:barChart>
      <c:catAx>
        <c:axId val="12330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1466816"/>
        <c:crosses val="autoZero"/>
        <c:auto val="1"/>
        <c:lblAlgn val="ctr"/>
        <c:lblOffset val="100"/>
        <c:noMultiLvlLbl val="0"/>
      </c:catAx>
      <c:valAx>
        <c:axId val="12146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300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'3.일별 평균'!$B$1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평균'!$B$2:$B$32</c:f>
              <c:numCache>
                <c:formatCode>General</c:formatCode>
                <c:ptCount val="31"/>
                <c:pt idx="0">
                  <c:v>47.537037037037003</c:v>
                </c:pt>
                <c:pt idx="1">
                  <c:v>41.068396226414997</c:v>
                </c:pt>
                <c:pt idx="2">
                  <c:v>43.3285024154589</c:v>
                </c:pt>
                <c:pt idx="3">
                  <c:v>48.085995085995002</c:v>
                </c:pt>
                <c:pt idx="4">
                  <c:v>46.192019950124603</c:v>
                </c:pt>
                <c:pt idx="5">
                  <c:v>47.351351351351298</c:v>
                </c:pt>
                <c:pt idx="6">
                  <c:v>46.039506172839502</c:v>
                </c:pt>
                <c:pt idx="7">
                  <c:v>47.806372549019599</c:v>
                </c:pt>
                <c:pt idx="8">
                  <c:v>46.451219512195102</c:v>
                </c:pt>
                <c:pt idx="9">
                  <c:v>41.958536585365799</c:v>
                </c:pt>
                <c:pt idx="10">
                  <c:v>40.790361445783098</c:v>
                </c:pt>
                <c:pt idx="11">
                  <c:v>43.573141486810499</c:v>
                </c:pt>
                <c:pt idx="12">
                  <c:v>43.627684964200398</c:v>
                </c:pt>
                <c:pt idx="13">
                  <c:v>46.976076555023901</c:v>
                </c:pt>
                <c:pt idx="14">
                  <c:v>46.014150943396203</c:v>
                </c:pt>
                <c:pt idx="15">
                  <c:v>42.454976303317501</c:v>
                </c:pt>
                <c:pt idx="16">
                  <c:v>40.889150943396203</c:v>
                </c:pt>
                <c:pt idx="17">
                  <c:v>44.747619047618997</c:v>
                </c:pt>
                <c:pt idx="18">
                  <c:v>47.7710843373494</c:v>
                </c:pt>
                <c:pt idx="19">
                  <c:v>47.980676328502398</c:v>
                </c:pt>
                <c:pt idx="20">
                  <c:v>44.199519230769198</c:v>
                </c:pt>
                <c:pt idx="21">
                  <c:v>46.014563106796103</c:v>
                </c:pt>
                <c:pt idx="22">
                  <c:v>46.002392344497601</c:v>
                </c:pt>
                <c:pt idx="23">
                  <c:v>44.542168674698701</c:v>
                </c:pt>
                <c:pt idx="24">
                  <c:v>46.678571428571402</c:v>
                </c:pt>
                <c:pt idx="25">
                  <c:v>44.987951807228903</c:v>
                </c:pt>
                <c:pt idx="26">
                  <c:v>42.072815533980503</c:v>
                </c:pt>
                <c:pt idx="27">
                  <c:v>49.487922705313999</c:v>
                </c:pt>
                <c:pt idx="28">
                  <c:v>44.039164490861602</c:v>
                </c:pt>
                <c:pt idx="29">
                  <c:v>45.228346456692897</c:v>
                </c:pt>
                <c:pt idx="30">
                  <c:v>41.714876033057799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'3.일별 평균'!$C$1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평균'!$C$2:$C$32</c:f>
              <c:numCache>
                <c:formatCode>General</c:formatCode>
                <c:ptCount val="31"/>
                <c:pt idx="0">
                  <c:v>24.193893129770899</c:v>
                </c:pt>
                <c:pt idx="1">
                  <c:v>20.16</c:v>
                </c:pt>
                <c:pt idx="2">
                  <c:v>21.6685552407932</c:v>
                </c:pt>
                <c:pt idx="3">
                  <c:v>25.5617647058823</c:v>
                </c:pt>
                <c:pt idx="4">
                  <c:v>24.956011730205201</c:v>
                </c:pt>
                <c:pt idx="5">
                  <c:v>21.416422287389999</c:v>
                </c:pt>
                <c:pt idx="6">
                  <c:v>21.585294117646999</c:v>
                </c:pt>
                <c:pt idx="7">
                  <c:v>21.569364161849698</c:v>
                </c:pt>
                <c:pt idx="8">
                  <c:v>21.1666666666666</c:v>
                </c:pt>
                <c:pt idx="9">
                  <c:v>19.8962536023054</c:v>
                </c:pt>
                <c:pt idx="10">
                  <c:v>19.284482758620602</c:v>
                </c:pt>
                <c:pt idx="11">
                  <c:v>21.195965417867399</c:v>
                </c:pt>
                <c:pt idx="12">
                  <c:v>22.0938416422287</c:v>
                </c:pt>
                <c:pt idx="13">
                  <c:v>24.3488372093023</c:v>
                </c:pt>
                <c:pt idx="14">
                  <c:v>22.8333333333333</c:v>
                </c:pt>
                <c:pt idx="15">
                  <c:v>21.321126760563299</c:v>
                </c:pt>
                <c:pt idx="16">
                  <c:v>20.226890756302499</c:v>
                </c:pt>
                <c:pt idx="17">
                  <c:v>21.841807909604501</c:v>
                </c:pt>
                <c:pt idx="18">
                  <c:v>23.965811965811898</c:v>
                </c:pt>
                <c:pt idx="19">
                  <c:v>24.085959885386799</c:v>
                </c:pt>
                <c:pt idx="20">
                  <c:v>23.757142857142799</c:v>
                </c:pt>
                <c:pt idx="21">
                  <c:v>24.2514450867052</c:v>
                </c:pt>
                <c:pt idx="22">
                  <c:v>22.845481049562601</c:v>
                </c:pt>
                <c:pt idx="23">
                  <c:v>22.210374639769402</c:v>
                </c:pt>
                <c:pt idx="24">
                  <c:v>23.830945558739199</c:v>
                </c:pt>
                <c:pt idx="25">
                  <c:v>22.1844380403458</c:v>
                </c:pt>
                <c:pt idx="26">
                  <c:v>20.601744186046499</c:v>
                </c:pt>
                <c:pt idx="27">
                  <c:v>23.107558139534799</c:v>
                </c:pt>
                <c:pt idx="28">
                  <c:v>19.983606557377001</c:v>
                </c:pt>
                <c:pt idx="29">
                  <c:v>22.1806451612903</c:v>
                </c:pt>
                <c:pt idx="30">
                  <c:v>20.0757575757575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01376"/>
        <c:axId val="121468544"/>
      </c:lineChart>
      <c:catAx>
        <c:axId val="12330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1468544"/>
        <c:crosses val="autoZero"/>
        <c:auto val="1"/>
        <c:lblAlgn val="ctr"/>
        <c:lblOffset val="100"/>
        <c:noMultiLvlLbl val="0"/>
      </c:catAx>
      <c:valAx>
        <c:axId val="121468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301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'3-1.연도별 일평균'!$C$1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일평균'!$C$2:$C$125</c:f>
              <c:numCache>
                <c:formatCode>General</c:formatCode>
                <c:ptCount val="124"/>
                <c:pt idx="0">
                  <c:v>40.732758620689602</c:v>
                </c:pt>
                <c:pt idx="1">
                  <c:v>36.188034188034102</c:v>
                </c:pt>
                <c:pt idx="2">
                  <c:v>41.686440677966097</c:v>
                </c:pt>
                <c:pt idx="3">
                  <c:v>44.449152542372801</c:v>
                </c:pt>
                <c:pt idx="4">
                  <c:v>40.170940170940099</c:v>
                </c:pt>
                <c:pt idx="5">
                  <c:v>39.224137931034399</c:v>
                </c:pt>
                <c:pt idx="6">
                  <c:v>48.4188034188034</c:v>
                </c:pt>
                <c:pt idx="7">
                  <c:v>48.847457627118601</c:v>
                </c:pt>
                <c:pt idx="8">
                  <c:v>52.252100840336098</c:v>
                </c:pt>
                <c:pt idx="9">
                  <c:v>49.697478991596597</c:v>
                </c:pt>
                <c:pt idx="10">
                  <c:v>40.210084033613398</c:v>
                </c:pt>
                <c:pt idx="11">
                  <c:v>40.899159663865497</c:v>
                </c:pt>
                <c:pt idx="12">
                  <c:v>40.857142857142797</c:v>
                </c:pt>
                <c:pt idx="13">
                  <c:v>44.838983050847403</c:v>
                </c:pt>
                <c:pt idx="14">
                  <c:v>42.5508474576271</c:v>
                </c:pt>
                <c:pt idx="15">
                  <c:v>41.789915966386502</c:v>
                </c:pt>
                <c:pt idx="16">
                  <c:v>42.737288135593197</c:v>
                </c:pt>
                <c:pt idx="17">
                  <c:v>43.779661016949099</c:v>
                </c:pt>
                <c:pt idx="18">
                  <c:v>42.456140350877099</c:v>
                </c:pt>
                <c:pt idx="19">
                  <c:v>46.660714285714199</c:v>
                </c:pt>
                <c:pt idx="20">
                  <c:v>37.605263157894697</c:v>
                </c:pt>
                <c:pt idx="21">
                  <c:v>39.034482758620598</c:v>
                </c:pt>
                <c:pt idx="22">
                  <c:v>47.786324786324698</c:v>
                </c:pt>
                <c:pt idx="23">
                  <c:v>43.747826086956501</c:v>
                </c:pt>
                <c:pt idx="24">
                  <c:v>48.060344827586199</c:v>
                </c:pt>
                <c:pt idx="25">
                  <c:v>51.203539823008803</c:v>
                </c:pt>
                <c:pt idx="26">
                  <c:v>43.269565217391303</c:v>
                </c:pt>
                <c:pt idx="27">
                  <c:v>49.186440677966097</c:v>
                </c:pt>
                <c:pt idx="28">
                  <c:v>41.282051282051199</c:v>
                </c:pt>
                <c:pt idx="29">
                  <c:v>41.0277777777777</c:v>
                </c:pt>
                <c:pt idx="30">
                  <c:v>45.343283582089498</c:v>
                </c:pt>
                <c:pt idx="31">
                  <c:v>46.232142857142797</c:v>
                </c:pt>
                <c:pt idx="32">
                  <c:v>49.056689342403601</c:v>
                </c:pt>
                <c:pt idx="33">
                  <c:v>37.175925925925903</c:v>
                </c:pt>
                <c:pt idx="34">
                  <c:v>42.439252336448597</c:v>
                </c:pt>
                <c:pt idx="35">
                  <c:v>48.009708737864003</c:v>
                </c:pt>
                <c:pt idx="36">
                  <c:v>41.485436893203797</c:v>
                </c:pt>
                <c:pt idx="37">
                  <c:v>47.876190476190402</c:v>
                </c:pt>
                <c:pt idx="38">
                  <c:v>44.5471698113207</c:v>
                </c:pt>
                <c:pt idx="39">
                  <c:v>59.254716981131999</c:v>
                </c:pt>
                <c:pt idx="40">
                  <c:v>47.9158878504672</c:v>
                </c:pt>
                <c:pt idx="41">
                  <c:v>40.266666666666602</c:v>
                </c:pt>
                <c:pt idx="42">
                  <c:v>42.342857142857099</c:v>
                </c:pt>
                <c:pt idx="43">
                  <c:v>44.5471698113207</c:v>
                </c:pt>
                <c:pt idx="44">
                  <c:v>45.5833333333333</c:v>
                </c:pt>
                <c:pt idx="45">
                  <c:v>45.177570093457902</c:v>
                </c:pt>
                <c:pt idx="46">
                  <c:v>40.731481481481403</c:v>
                </c:pt>
                <c:pt idx="47">
                  <c:v>38.462962962962898</c:v>
                </c:pt>
                <c:pt idx="48">
                  <c:v>37.678899082568797</c:v>
                </c:pt>
                <c:pt idx="49">
                  <c:v>42.056074766355103</c:v>
                </c:pt>
                <c:pt idx="50">
                  <c:v>54.104761904761901</c:v>
                </c:pt>
                <c:pt idx="51">
                  <c:v>45.850467289719603</c:v>
                </c:pt>
                <c:pt idx="52">
                  <c:v>44.065420560747597</c:v>
                </c:pt>
                <c:pt idx="53">
                  <c:v>45.722772277227698</c:v>
                </c:pt>
                <c:pt idx="54">
                  <c:v>45.735294117647001</c:v>
                </c:pt>
                <c:pt idx="55">
                  <c:v>44.891089108910798</c:v>
                </c:pt>
                <c:pt idx="56">
                  <c:v>44.269230769230703</c:v>
                </c:pt>
                <c:pt idx="57">
                  <c:v>41.855769230769198</c:v>
                </c:pt>
                <c:pt idx="58">
                  <c:v>44.673076923076898</c:v>
                </c:pt>
                <c:pt idx="59">
                  <c:v>48.813725490195999</c:v>
                </c:pt>
                <c:pt idx="60">
                  <c:v>51.593406593406499</c:v>
                </c:pt>
                <c:pt idx="61">
                  <c:v>57.6</c:v>
                </c:pt>
                <c:pt idx="62">
                  <c:v>44.806722689075599</c:v>
                </c:pt>
                <c:pt idx="63">
                  <c:v>42.674999999999997</c:v>
                </c:pt>
                <c:pt idx="64">
                  <c:v>41.618181818181803</c:v>
                </c:pt>
                <c:pt idx="65">
                  <c:v>37.644859813084103</c:v>
                </c:pt>
                <c:pt idx="66">
                  <c:v>33.738317757009298</c:v>
                </c:pt>
                <c:pt idx="67">
                  <c:v>42.873873873873798</c:v>
                </c:pt>
                <c:pt idx="68">
                  <c:v>43.629629629629598</c:v>
                </c:pt>
                <c:pt idx="69">
                  <c:v>40.553571428571402</c:v>
                </c:pt>
                <c:pt idx="70">
                  <c:v>44.981981981981903</c:v>
                </c:pt>
                <c:pt idx="71">
                  <c:v>40.292035398229999</c:v>
                </c:pt>
                <c:pt idx="72">
                  <c:v>40.745762711864401</c:v>
                </c:pt>
                <c:pt idx="73">
                  <c:v>40.466101694915203</c:v>
                </c:pt>
                <c:pt idx="74">
                  <c:v>39.677966101694899</c:v>
                </c:pt>
                <c:pt idx="75">
                  <c:v>41.2222222222222</c:v>
                </c:pt>
                <c:pt idx="76">
                  <c:v>46.788135593220296</c:v>
                </c:pt>
                <c:pt idx="77">
                  <c:v>45.025862068965502</c:v>
                </c:pt>
                <c:pt idx="78">
                  <c:v>42.262711864406697</c:v>
                </c:pt>
                <c:pt idx="79">
                  <c:v>51.754237288135499</c:v>
                </c:pt>
                <c:pt idx="80">
                  <c:v>48.428571428571402</c:v>
                </c:pt>
                <c:pt idx="81">
                  <c:v>52.9237288135593</c:v>
                </c:pt>
                <c:pt idx="82">
                  <c:v>50.949579831932702</c:v>
                </c:pt>
                <c:pt idx="83">
                  <c:v>47.210084033613398</c:v>
                </c:pt>
                <c:pt idx="84">
                  <c:v>43.758333333333297</c:v>
                </c:pt>
                <c:pt idx="85">
                  <c:v>48.408333333333303</c:v>
                </c:pt>
                <c:pt idx="86">
                  <c:v>48.4583333333333</c:v>
                </c:pt>
                <c:pt idx="87">
                  <c:v>47.516949152542303</c:v>
                </c:pt>
                <c:pt idx="88">
                  <c:v>43.769230769230703</c:v>
                </c:pt>
                <c:pt idx="89">
                  <c:v>50.949152542372801</c:v>
                </c:pt>
                <c:pt idx="90">
                  <c:v>44.1944444444444</c:v>
                </c:pt>
                <c:pt idx="91">
                  <c:v>44.5818181818181</c:v>
                </c:pt>
                <c:pt idx="92">
                  <c:v>42.405797101449203</c:v>
                </c:pt>
                <c:pt idx="93">
                  <c:v>53.087499999999999</c:v>
                </c:pt>
                <c:pt idx="94">
                  <c:v>51.177215189873401</c:v>
                </c:pt>
                <c:pt idx="95">
                  <c:v>49.367088607594901</c:v>
                </c:pt>
                <c:pt idx="96">
                  <c:v>67.759493670886002</c:v>
                </c:pt>
                <c:pt idx="97">
                  <c:v>80.270270270270203</c:v>
                </c:pt>
                <c:pt idx="98">
                  <c:v>65.813333333333304</c:v>
                </c:pt>
                <c:pt idx="99">
                  <c:v>47.9324324324324</c:v>
                </c:pt>
                <c:pt idx="100">
                  <c:v>40.5277777777777</c:v>
                </c:pt>
                <c:pt idx="101">
                  <c:v>37.082191780821901</c:v>
                </c:pt>
                <c:pt idx="102">
                  <c:v>34.356164383561598</c:v>
                </c:pt>
                <c:pt idx="103">
                  <c:v>39.575342465753401</c:v>
                </c:pt>
                <c:pt idx="104">
                  <c:v>51.4324324324324</c:v>
                </c:pt>
                <c:pt idx="105">
                  <c:v>51.527027027027003</c:v>
                </c:pt>
                <c:pt idx="106">
                  <c:v>61.684210526315702</c:v>
                </c:pt>
                <c:pt idx="107">
                  <c:v>57.112499999999997</c:v>
                </c:pt>
                <c:pt idx="108">
                  <c:v>45.139240506329102</c:v>
                </c:pt>
                <c:pt idx="109">
                  <c:v>40.506329113923996</c:v>
                </c:pt>
                <c:pt idx="110">
                  <c:v>39.233766233766197</c:v>
                </c:pt>
                <c:pt idx="111">
                  <c:v>45.987012987012903</c:v>
                </c:pt>
                <c:pt idx="112">
                  <c:v>45.285714285714199</c:v>
                </c:pt>
                <c:pt idx="113">
                  <c:v>43.710526315789402</c:v>
                </c:pt>
                <c:pt idx="114">
                  <c:v>55.184210526315702</c:v>
                </c:pt>
                <c:pt idx="115">
                  <c:v>47.113924050632903</c:v>
                </c:pt>
                <c:pt idx="116">
                  <c:v>39.379746835443001</c:v>
                </c:pt>
                <c:pt idx="117">
                  <c:v>45.137500000000003</c:v>
                </c:pt>
                <c:pt idx="118">
                  <c:v>36.549999999999997</c:v>
                </c:pt>
                <c:pt idx="119">
                  <c:v>34.092105263157897</c:v>
                </c:pt>
                <c:pt idx="120">
                  <c:v>48.592105263157897</c:v>
                </c:pt>
                <c:pt idx="121">
                  <c:v>38.343283582089498</c:v>
                </c:pt>
                <c:pt idx="122">
                  <c:v>35.661764705882298</c:v>
                </c:pt>
                <c:pt idx="123">
                  <c:v>30.84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'3-1.연도별 일평균'!$D$1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일평균'!$D$2:$D$125</c:f>
              <c:numCache>
                <c:formatCode>General</c:formatCode>
                <c:ptCount val="124"/>
                <c:pt idx="0">
                  <c:v>19.981818181818099</c:v>
                </c:pt>
                <c:pt idx="1">
                  <c:v>16.909090909090899</c:v>
                </c:pt>
                <c:pt idx="2">
                  <c:v>20.490909090909</c:v>
                </c:pt>
                <c:pt idx="3">
                  <c:v>23.148148148148099</c:v>
                </c:pt>
                <c:pt idx="4">
                  <c:v>21.6538461538461</c:v>
                </c:pt>
                <c:pt idx="5">
                  <c:v>18.2222222222222</c:v>
                </c:pt>
                <c:pt idx="6">
                  <c:v>20.890909090908998</c:v>
                </c:pt>
                <c:pt idx="7">
                  <c:v>22.8727272727272</c:v>
                </c:pt>
                <c:pt idx="8">
                  <c:v>24.090909090909001</c:v>
                </c:pt>
                <c:pt idx="9">
                  <c:v>24.254545454545401</c:v>
                </c:pt>
                <c:pt idx="10">
                  <c:v>21.436363636363598</c:v>
                </c:pt>
                <c:pt idx="11">
                  <c:v>21.4181818181818</c:v>
                </c:pt>
                <c:pt idx="12">
                  <c:v>22.7090909090909</c:v>
                </c:pt>
                <c:pt idx="13">
                  <c:v>24.363636363636299</c:v>
                </c:pt>
                <c:pt idx="14">
                  <c:v>21.854545454545399</c:v>
                </c:pt>
                <c:pt idx="15">
                  <c:v>21.563636363636299</c:v>
                </c:pt>
                <c:pt idx="16">
                  <c:v>22.545454545454501</c:v>
                </c:pt>
                <c:pt idx="17">
                  <c:v>24.107142857142801</c:v>
                </c:pt>
                <c:pt idx="18">
                  <c:v>22.648148148148099</c:v>
                </c:pt>
                <c:pt idx="19">
                  <c:v>25.092592592592499</c:v>
                </c:pt>
                <c:pt idx="20">
                  <c:v>20.018181818181802</c:v>
                </c:pt>
                <c:pt idx="21">
                  <c:v>19.5818181818181</c:v>
                </c:pt>
                <c:pt idx="22">
                  <c:v>20.428571428571399</c:v>
                </c:pt>
                <c:pt idx="23">
                  <c:v>19.160714285714199</c:v>
                </c:pt>
                <c:pt idx="24">
                  <c:v>23.535714285714199</c:v>
                </c:pt>
                <c:pt idx="25">
                  <c:v>27.385964912280699</c:v>
                </c:pt>
                <c:pt idx="26">
                  <c:v>22.3333333333333</c:v>
                </c:pt>
                <c:pt idx="27">
                  <c:v>25.2631578947368</c:v>
                </c:pt>
                <c:pt idx="28">
                  <c:v>19.214285714285701</c:v>
                </c:pt>
                <c:pt idx="29">
                  <c:v>18.851851851851801</c:v>
                </c:pt>
                <c:pt idx="30">
                  <c:v>22.818181818181799</c:v>
                </c:pt>
                <c:pt idx="31">
                  <c:v>21.407407407407401</c:v>
                </c:pt>
                <c:pt idx="32">
                  <c:v>24.429611650485398</c:v>
                </c:pt>
                <c:pt idx="33">
                  <c:v>16.519230769230699</c:v>
                </c:pt>
                <c:pt idx="34">
                  <c:v>20.259615384615302</c:v>
                </c:pt>
                <c:pt idx="35">
                  <c:v>25.4901960784313</c:v>
                </c:pt>
                <c:pt idx="36">
                  <c:v>22.7745098039215</c:v>
                </c:pt>
                <c:pt idx="37">
                  <c:v>17.899999999999999</c:v>
                </c:pt>
                <c:pt idx="38">
                  <c:v>17.921568627450899</c:v>
                </c:pt>
                <c:pt idx="39">
                  <c:v>23.769230769230699</c:v>
                </c:pt>
                <c:pt idx="40">
                  <c:v>20.398058252427099</c:v>
                </c:pt>
                <c:pt idx="41">
                  <c:v>18.682692307692299</c:v>
                </c:pt>
                <c:pt idx="42">
                  <c:v>16.769230769230699</c:v>
                </c:pt>
                <c:pt idx="43">
                  <c:v>18.4901960784313</c:v>
                </c:pt>
                <c:pt idx="44">
                  <c:v>20.695238095238</c:v>
                </c:pt>
                <c:pt idx="45">
                  <c:v>19.924528301886699</c:v>
                </c:pt>
                <c:pt idx="46">
                  <c:v>18.104761904761901</c:v>
                </c:pt>
                <c:pt idx="47">
                  <c:v>17.462264150943302</c:v>
                </c:pt>
                <c:pt idx="48">
                  <c:v>16.9339622641509</c:v>
                </c:pt>
                <c:pt idx="49">
                  <c:v>18.3047619047619</c:v>
                </c:pt>
                <c:pt idx="50">
                  <c:v>22.371428571428499</c:v>
                </c:pt>
                <c:pt idx="51">
                  <c:v>20.828571428571401</c:v>
                </c:pt>
                <c:pt idx="52">
                  <c:v>21.931372549019599</c:v>
                </c:pt>
                <c:pt idx="53">
                  <c:v>21.910891089108901</c:v>
                </c:pt>
                <c:pt idx="54">
                  <c:v>22.9381443298969</c:v>
                </c:pt>
                <c:pt idx="55">
                  <c:v>23.313131313131301</c:v>
                </c:pt>
                <c:pt idx="56">
                  <c:v>21.158415841584102</c:v>
                </c:pt>
                <c:pt idx="57">
                  <c:v>19.5555555555555</c:v>
                </c:pt>
                <c:pt idx="58">
                  <c:v>20.414141414141401</c:v>
                </c:pt>
                <c:pt idx="59">
                  <c:v>23.4897959183673</c:v>
                </c:pt>
                <c:pt idx="60">
                  <c:v>24.147727272727199</c:v>
                </c:pt>
                <c:pt idx="61">
                  <c:v>29.340909090909001</c:v>
                </c:pt>
                <c:pt idx="62">
                  <c:v>20.8333333333333</c:v>
                </c:pt>
                <c:pt idx="63">
                  <c:v>21.147826086956499</c:v>
                </c:pt>
                <c:pt idx="64">
                  <c:v>18.817391304347801</c:v>
                </c:pt>
                <c:pt idx="65">
                  <c:v>18.121495327102799</c:v>
                </c:pt>
                <c:pt idx="66">
                  <c:v>16.9166666666666</c:v>
                </c:pt>
                <c:pt idx="67">
                  <c:v>19.642201834862298</c:v>
                </c:pt>
                <c:pt idx="68">
                  <c:v>22.7798165137614</c:v>
                </c:pt>
                <c:pt idx="69">
                  <c:v>20.7706422018348</c:v>
                </c:pt>
                <c:pt idx="70">
                  <c:v>23.544642857142801</c:v>
                </c:pt>
                <c:pt idx="71">
                  <c:v>19.633928571428498</c:v>
                </c:pt>
                <c:pt idx="72">
                  <c:v>20.3727272727272</c:v>
                </c:pt>
                <c:pt idx="73">
                  <c:v>19.963963963963899</c:v>
                </c:pt>
                <c:pt idx="74">
                  <c:v>20.285714285714199</c:v>
                </c:pt>
                <c:pt idx="75">
                  <c:v>22.580952380952301</c:v>
                </c:pt>
                <c:pt idx="76">
                  <c:v>22.543859649122801</c:v>
                </c:pt>
                <c:pt idx="77">
                  <c:v>24.543859649122801</c:v>
                </c:pt>
                <c:pt idx="78">
                  <c:v>21.658119658119599</c:v>
                </c:pt>
                <c:pt idx="79">
                  <c:v>25.491379310344801</c:v>
                </c:pt>
                <c:pt idx="80">
                  <c:v>25.364406779661</c:v>
                </c:pt>
                <c:pt idx="81">
                  <c:v>27.715517241379299</c:v>
                </c:pt>
                <c:pt idx="82">
                  <c:v>28.086206896551701</c:v>
                </c:pt>
                <c:pt idx="83">
                  <c:v>25.245762711864401</c:v>
                </c:pt>
                <c:pt idx="84">
                  <c:v>21.6</c:v>
                </c:pt>
                <c:pt idx="85">
                  <c:v>23.228813559321999</c:v>
                </c:pt>
                <c:pt idx="86">
                  <c:v>25.1525423728813</c:v>
                </c:pt>
                <c:pt idx="87">
                  <c:v>24.185840707964601</c:v>
                </c:pt>
                <c:pt idx="88">
                  <c:v>21.491071428571399</c:v>
                </c:pt>
                <c:pt idx="89">
                  <c:v>20.508771929824501</c:v>
                </c:pt>
                <c:pt idx="90">
                  <c:v>18.048543689320301</c:v>
                </c:pt>
                <c:pt idx="91">
                  <c:v>19.761904761904699</c:v>
                </c:pt>
                <c:pt idx="92">
                  <c:v>20.955882352941099</c:v>
                </c:pt>
                <c:pt idx="93">
                  <c:v>31.189189189189101</c:v>
                </c:pt>
                <c:pt idx="94">
                  <c:v>26</c:v>
                </c:pt>
                <c:pt idx="95">
                  <c:v>28.4936708860759</c:v>
                </c:pt>
                <c:pt idx="96">
                  <c:v>37.6883116883116</c:v>
                </c:pt>
                <c:pt idx="97">
                  <c:v>40.936708860759403</c:v>
                </c:pt>
                <c:pt idx="98">
                  <c:v>30.615384615384599</c:v>
                </c:pt>
                <c:pt idx="99">
                  <c:v>25.391891891891799</c:v>
                </c:pt>
                <c:pt idx="100">
                  <c:v>18.8333333333333</c:v>
                </c:pt>
                <c:pt idx="101">
                  <c:v>16.705128205128201</c:v>
                </c:pt>
                <c:pt idx="102">
                  <c:v>18.789473684210499</c:v>
                </c:pt>
                <c:pt idx="103">
                  <c:v>19.582278481012601</c:v>
                </c:pt>
                <c:pt idx="104">
                  <c:v>26.265822784810101</c:v>
                </c:pt>
                <c:pt idx="105">
                  <c:v>26.078947368421002</c:v>
                </c:pt>
                <c:pt idx="106">
                  <c:v>32.730769230769198</c:v>
                </c:pt>
                <c:pt idx="107">
                  <c:v>30.7162162162162</c:v>
                </c:pt>
                <c:pt idx="108">
                  <c:v>21.675000000000001</c:v>
                </c:pt>
                <c:pt idx="109">
                  <c:v>20.9113924050632</c:v>
                </c:pt>
                <c:pt idx="110">
                  <c:v>19.519480519480499</c:v>
                </c:pt>
                <c:pt idx="111">
                  <c:v>24.959459459459399</c:v>
                </c:pt>
                <c:pt idx="112">
                  <c:v>22.283783783783701</c:v>
                </c:pt>
                <c:pt idx="113">
                  <c:v>22.324675324675301</c:v>
                </c:pt>
                <c:pt idx="114">
                  <c:v>29.4722222222222</c:v>
                </c:pt>
                <c:pt idx="115">
                  <c:v>26.785714285714199</c:v>
                </c:pt>
                <c:pt idx="116">
                  <c:v>21.418918918918902</c:v>
                </c:pt>
                <c:pt idx="117">
                  <c:v>25.594594594594501</c:v>
                </c:pt>
                <c:pt idx="118">
                  <c:v>18.8205128205128</c:v>
                </c:pt>
                <c:pt idx="119">
                  <c:v>18.236842105263101</c:v>
                </c:pt>
                <c:pt idx="120">
                  <c:v>24.92</c:v>
                </c:pt>
                <c:pt idx="121">
                  <c:v>17.844827586206801</c:v>
                </c:pt>
                <c:pt idx="122">
                  <c:v>19.063492063491999</c:v>
                </c:pt>
                <c:pt idx="123">
                  <c:v>14.906976744186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424256"/>
        <c:axId val="77513280"/>
      </c:lineChart>
      <c:catAx>
        <c:axId val="12342425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7513280"/>
        <c:crosses val="autoZero"/>
        <c:auto val="1"/>
        <c:lblAlgn val="ctr"/>
        <c:lblOffset val="100"/>
        <c:noMultiLvlLbl val="0"/>
      </c:catAx>
      <c:valAx>
        <c:axId val="7751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242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578368"/>
        <c:axId val="121469696"/>
      </c:barChart>
      <c:catAx>
        <c:axId val="12357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1469696"/>
        <c:crosses val="autoZero"/>
        <c:auto val="1"/>
        <c:lblAlgn val="ctr"/>
        <c:lblOffset val="100"/>
        <c:noMultiLvlLbl val="0"/>
      </c:catAx>
      <c:valAx>
        <c:axId val="12146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578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'4.일별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평균'!$B$2:$B$8</c:f>
              <c:numCache>
                <c:formatCode>0.0</c:formatCode>
                <c:ptCount val="7"/>
                <c:pt idx="0">
                  <c:v>44.564603691639498</c:v>
                </c:pt>
                <c:pt idx="1">
                  <c:v>45.662897145934302</c:v>
                </c:pt>
                <c:pt idx="2">
                  <c:v>45.051323608860002</c:v>
                </c:pt>
                <c:pt idx="3">
                  <c:v>45.290409482758598</c:v>
                </c:pt>
                <c:pt idx="4">
                  <c:v>44.9347471451876</c:v>
                </c:pt>
                <c:pt idx="5">
                  <c:v>45.586429725363402</c:v>
                </c:pt>
                <c:pt idx="6">
                  <c:v>44.742456896551701</c:v>
                </c:pt>
              </c:numCache>
            </c:numRef>
          </c:val>
        </c:ser>
        <c:ser>
          <c:idx val="1"/>
          <c:order val="1"/>
          <c:tx>
            <c:strRef>
              <c:f>'4.일별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평균'!$C$2:$C$8</c:f>
              <c:numCache>
                <c:formatCode>0.0</c:formatCode>
                <c:ptCount val="7"/>
                <c:pt idx="0">
                  <c:v>22.6355987055016</c:v>
                </c:pt>
                <c:pt idx="1">
                  <c:v>22.580707395498301</c:v>
                </c:pt>
                <c:pt idx="2">
                  <c:v>22.139068564036201</c:v>
                </c:pt>
                <c:pt idx="3">
                  <c:v>22.045307443365601</c:v>
                </c:pt>
                <c:pt idx="4">
                  <c:v>22.027184466019399</c:v>
                </c:pt>
                <c:pt idx="5">
                  <c:v>22.3091259640102</c:v>
                </c:pt>
                <c:pt idx="6">
                  <c:v>22.3279430789133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578880"/>
        <c:axId val="77516736"/>
      </c:barChart>
      <c:catAx>
        <c:axId val="123578880"/>
        <c:scaling>
          <c:orientation val="minMax"/>
        </c:scaling>
        <c:delete val="0"/>
        <c:axPos val="b"/>
        <c:majorTickMark val="out"/>
        <c:minorTickMark val="none"/>
        <c:tickLblPos val="nextTo"/>
        <c:crossAx val="77516736"/>
        <c:crosses val="autoZero"/>
        <c:auto val="1"/>
        <c:lblAlgn val="ctr"/>
        <c:lblOffset val="100"/>
        <c:noMultiLvlLbl val="0"/>
      </c:catAx>
      <c:valAx>
        <c:axId val="77516736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357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2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1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B2F1-5A7E-4318-AD3A-313BD57D48B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573317"/>
            <a:ext cx="8841432" cy="4955250"/>
            <a:chOff x="64152" y="573317"/>
            <a:chExt cx="6126803" cy="4150606"/>
          </a:xfrm>
        </p:grpSpPr>
        <p:grpSp>
          <p:nvGrpSpPr>
            <p:cNvPr id="8" name="그룹 7"/>
            <p:cNvGrpSpPr/>
            <p:nvPr/>
          </p:nvGrpSpPr>
          <p:grpSpPr>
            <a:xfrm>
              <a:off x="64152" y="573317"/>
              <a:ext cx="6126803" cy="4150606"/>
              <a:chOff x="-47718" y="1700808"/>
              <a:chExt cx="8169070" cy="598079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13" name="차트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8226818"/>
                  </p:ext>
                </p:extLst>
              </p:nvPr>
            </p:nvGraphicFramePr>
            <p:xfrm>
              <a:off x="-47718" y="3409289"/>
              <a:ext cx="7488832" cy="427231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40632" y="4372689"/>
                <a:ext cx="5760640" cy="33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연도가 따라 미세먼지 농도와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농도가 증가하고 있음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147330"/>
              </p:ext>
            </p:extLst>
          </p:nvPr>
        </p:nvGraphicFramePr>
        <p:xfrm>
          <a:off x="736226" y="1052736"/>
          <a:ext cx="8105206" cy="33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78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8000" y="543962"/>
            <a:ext cx="6322885" cy="4727891"/>
            <a:chOff x="574331" y="573317"/>
            <a:chExt cx="5616624" cy="3960166"/>
          </a:xfrm>
        </p:grpSpPr>
        <p:grpSp>
          <p:nvGrpSpPr>
            <p:cNvPr id="7" name="그룹 6"/>
            <p:cNvGrpSpPr/>
            <p:nvPr/>
          </p:nvGrpSpPr>
          <p:grpSpPr>
            <a:xfrm>
              <a:off x="574331" y="573317"/>
              <a:ext cx="5616624" cy="3248231"/>
              <a:chOff x="632520" y="1700808"/>
              <a:chExt cx="7488832" cy="468052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4" name="차트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5647111"/>
                  </p:ext>
                </p:extLst>
              </p:nvPr>
            </p:nvGraphicFramePr>
            <p:xfrm>
              <a:off x="632520" y="2109016"/>
              <a:ext cx="7488832" cy="42723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월별에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0632" y="4243790"/>
                <a:ext cx="5760640" cy="592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미세먼지와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농도가 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여름철인 </a:t>
                </a: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7, 8, 9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 낮게 나타남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0" y="5317177"/>
            <a:ext cx="6322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여름철에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한반도 상공의 대기흐름이 빨라졌기 때문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65168" y="950781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급속도로 순환하는 대기흐름이 봄철과 달리 국내 화력발전소나 차량 매연 탓에 발생한 미세먼지를 한반도 밖으로 밀어내고 있다는 이야기다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봄철에는 한반도 상공에 고기압이 주로 있으면서 대기흐름을 정체시키기 때문에 미세먼지가 기승을 부린다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남풍이나 동풍이 우리나라에 유입되고 있는 점도 미세먼지를 감소시키고 있는 요인이다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우리나라로부터 북서쪽에 있는 중국의 화력발전소에서 발생한 미세먼지를 들어오지 못하게 하고 있기 때문이다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남풍이나 동풍도 국내에서 배출되는 미세먼지를 서해바다로 밀어내고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비가 자주 내리는 여름철 계절 특성도 우리나라 대기를 깨끗하게 해주고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9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72480" y="980728"/>
            <a:ext cx="9505056" cy="4381995"/>
            <a:chOff x="128464" y="980728"/>
            <a:chExt cx="9505056" cy="4381995"/>
          </a:xfrm>
        </p:grpSpPr>
        <p:grpSp>
          <p:nvGrpSpPr>
            <p:cNvPr id="6" name="그룹 5"/>
            <p:cNvGrpSpPr/>
            <p:nvPr/>
          </p:nvGrpSpPr>
          <p:grpSpPr>
            <a:xfrm>
              <a:off x="128464" y="980728"/>
              <a:ext cx="9505056" cy="4381995"/>
              <a:chOff x="632520" y="1700808"/>
              <a:chExt cx="7488832" cy="468052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2520" y="1708907"/>
                <a:ext cx="7488832" cy="427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2016 ~ 2019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월별에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064617"/>
                </p:ext>
              </p:extLst>
            </p:nvPr>
          </p:nvGraphicFramePr>
          <p:xfrm>
            <a:off x="128464" y="1402283"/>
            <a:ext cx="9505056" cy="396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직선 연결선 2"/>
            <p:cNvCxnSpPr/>
            <p:nvPr/>
          </p:nvCxnSpPr>
          <p:spPr>
            <a:xfrm flipV="1">
              <a:off x="488504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711227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4953000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7185248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8678366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1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73317"/>
            <a:ext cx="8841432" cy="4955250"/>
            <a:chOff x="0" y="573317"/>
            <a:chExt cx="8841432" cy="4955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573317"/>
              <a:ext cx="8841432" cy="4955250"/>
              <a:chOff x="64152" y="573317"/>
              <a:chExt cx="6126803" cy="415060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4152" y="573317"/>
                <a:ext cx="6126803" cy="4150606"/>
                <a:chOff x="-47718" y="1700808"/>
                <a:chExt cx="8169070" cy="598079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32520" y="1700808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aphicFrame>
              <p:nvGraphicFramePr>
                <p:cNvPr id="4" name="차트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43323741"/>
                    </p:ext>
                  </p:extLst>
                </p:nvPr>
              </p:nvGraphicFramePr>
              <p:xfrm>
                <a:off x="-47718" y="3409289"/>
                <a:ext cx="7488832" cy="427231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TextBox 5"/>
                <p:cNvSpPr txBox="1"/>
                <p:nvPr/>
              </p:nvSpPr>
              <p:spPr>
                <a:xfrm>
                  <a:off x="632520" y="1708905"/>
                  <a:ext cx="7488832" cy="482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일별에 따른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74331" y="3821548"/>
                <a:ext cx="5616624" cy="711935"/>
                <a:chOff x="1640632" y="4185084"/>
                <a:chExt cx="5760640" cy="71193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640632" y="4185084"/>
                  <a:ext cx="5760640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0632" y="4372689"/>
                  <a:ext cx="5760640" cy="335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별 패턴이 안보임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10" name="차트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1388352"/>
                </p:ext>
              </p:extLst>
            </p:nvPr>
          </p:nvGraphicFramePr>
          <p:xfrm>
            <a:off x="736225" y="958059"/>
            <a:ext cx="8105207" cy="34711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33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3147" y="1340768"/>
            <a:ext cx="9433048" cy="4054856"/>
            <a:chOff x="303147" y="1340768"/>
            <a:chExt cx="9433048" cy="4054856"/>
          </a:xfrm>
        </p:grpSpPr>
        <p:grpSp>
          <p:nvGrpSpPr>
            <p:cNvPr id="6" name="그룹 5"/>
            <p:cNvGrpSpPr/>
            <p:nvPr/>
          </p:nvGrpSpPr>
          <p:grpSpPr>
            <a:xfrm>
              <a:off x="303147" y="1340768"/>
              <a:ext cx="9433048" cy="4054856"/>
              <a:chOff x="570982" y="556423"/>
              <a:chExt cx="5619973" cy="397706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70982" y="556423"/>
                <a:ext cx="5619973" cy="3248229"/>
                <a:chOff x="628054" y="1676467"/>
                <a:chExt cx="7493298" cy="46805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28054" y="1676467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32520" y="1708905"/>
                  <a:ext cx="7488832" cy="565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2016~2019 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일별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70983" y="3817200"/>
                <a:ext cx="5619972" cy="716283"/>
                <a:chOff x="1637198" y="4180736"/>
                <a:chExt cx="5764074" cy="71628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637198" y="4185084"/>
                  <a:ext cx="5760639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40632" y="4180736"/>
                  <a:ext cx="5760640" cy="694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미세먼지와 </a:t>
                  </a:r>
                  <a:r>
                    <a:rPr lang="ko-KR" altLang="en-US" sz="20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농도가 </a:t>
                  </a:r>
                  <a:endPara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2019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 봄에 급격하게 높음</a:t>
                  </a:r>
                  <a:endPara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5149091"/>
                </p:ext>
              </p:extLst>
            </p:nvPr>
          </p:nvGraphicFramePr>
          <p:xfrm>
            <a:off x="303147" y="1693828"/>
            <a:ext cx="9421804" cy="30042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5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2520" y="908720"/>
            <a:ext cx="6897216" cy="4955250"/>
            <a:chOff x="0" y="573317"/>
            <a:chExt cx="6897216" cy="4955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573317"/>
              <a:ext cx="6897216" cy="4955250"/>
              <a:chOff x="64152" y="573317"/>
              <a:chExt cx="6126803" cy="415060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4152" y="573317"/>
                <a:ext cx="6126803" cy="4150606"/>
                <a:chOff x="-47718" y="1700808"/>
                <a:chExt cx="8169070" cy="598079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32520" y="1700808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aphicFrame>
              <p:nvGraphicFramePr>
                <p:cNvPr id="4" name="차트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054313"/>
                    </p:ext>
                  </p:extLst>
                </p:nvPr>
              </p:nvGraphicFramePr>
              <p:xfrm>
                <a:off x="-47718" y="3409289"/>
                <a:ext cx="7488832" cy="427231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TextBox 5"/>
                <p:cNvSpPr txBox="1"/>
                <p:nvPr/>
              </p:nvSpPr>
              <p:spPr>
                <a:xfrm>
                  <a:off x="632520" y="1708905"/>
                  <a:ext cx="7488832" cy="482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요일에 따른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74331" y="3821548"/>
                <a:ext cx="5616624" cy="711935"/>
                <a:chOff x="1640632" y="4185084"/>
                <a:chExt cx="5760640" cy="71193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640632" y="4185084"/>
                  <a:ext cx="5760640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0632" y="4372689"/>
                  <a:ext cx="5760640" cy="335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요일에 따라서 </a:t>
                  </a:r>
                  <a:r>
                    <a:rPr lang="ko-KR" altLang="en-US" sz="20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뚜렷하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패턴이 보이지 않음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8340179"/>
                </p:ext>
              </p:extLst>
            </p:nvPr>
          </p:nvGraphicFramePr>
          <p:xfrm>
            <a:off x="574331" y="980137"/>
            <a:ext cx="6322885" cy="3471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55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6497" y="780081"/>
            <a:ext cx="8424936" cy="3877939"/>
            <a:chOff x="632520" y="1700808"/>
            <a:chExt cx="7488832" cy="4680520"/>
          </a:xfrm>
        </p:grpSpPr>
        <p:sp>
          <p:nvSpPr>
            <p:cNvPr id="10" name="직사각형 9"/>
            <p:cNvSpPr/>
            <p:nvPr/>
          </p:nvSpPr>
          <p:spPr>
            <a:xfrm>
              <a:off x="632520" y="1700808"/>
              <a:ext cx="7488832" cy="468052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520" y="1708905"/>
              <a:ext cx="7488832" cy="482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2016~2019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요일별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미세먼지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(pm10)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초미세먼지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농도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(pm2.5)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6497" y="4658020"/>
            <a:ext cx="8424936" cy="849952"/>
            <a:chOff x="1640632" y="4185084"/>
            <a:chExt cx="5760640" cy="711935"/>
          </a:xfrm>
        </p:grpSpPr>
        <p:sp>
          <p:nvSpPr>
            <p:cNvPr id="8" name="직사각형 7"/>
            <p:cNvSpPr/>
            <p:nvPr/>
          </p:nvSpPr>
          <p:spPr>
            <a:xfrm>
              <a:off x="1640632" y="4185084"/>
              <a:ext cx="5760640" cy="7119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0632" y="4205696"/>
              <a:ext cx="5760640" cy="592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요일별로는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뚜렷한 패턴이 없으나 </a:t>
              </a:r>
              <a:endPara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연도별로 보면 꾸준히 증가하고 있음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330755"/>
              </p:ext>
            </p:extLst>
          </p:nvPr>
        </p:nvGraphicFramePr>
        <p:xfrm>
          <a:off x="416497" y="1186900"/>
          <a:ext cx="8424936" cy="34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0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32520" y="908720"/>
            <a:ext cx="6897216" cy="4955250"/>
            <a:chOff x="64152" y="573317"/>
            <a:chExt cx="6126803" cy="4150606"/>
          </a:xfrm>
        </p:grpSpPr>
        <p:grpSp>
          <p:nvGrpSpPr>
            <p:cNvPr id="7" name="그룹 6"/>
            <p:cNvGrpSpPr/>
            <p:nvPr/>
          </p:nvGrpSpPr>
          <p:grpSpPr>
            <a:xfrm>
              <a:off x="64152" y="573317"/>
              <a:ext cx="6126803" cy="4150606"/>
              <a:chOff x="-47718" y="1700808"/>
              <a:chExt cx="8169070" cy="59807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4" name="차트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4054187"/>
                  </p:ext>
                </p:extLst>
              </p:nvPr>
            </p:nvGraphicFramePr>
            <p:xfrm>
              <a:off x="-47718" y="3409289"/>
              <a:ext cx="7488832" cy="427231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역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0632" y="4243789"/>
                <a:ext cx="5760640" cy="592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문평동이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가장 높음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도로변인 대흥도도 높으나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월평동은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낮음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9149"/>
              </p:ext>
            </p:extLst>
          </p:nvPr>
        </p:nvGraphicFramePr>
        <p:xfrm>
          <a:off x="1206851" y="1412776"/>
          <a:ext cx="6322885" cy="337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3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0472" y="332658"/>
            <a:ext cx="9505056" cy="5832648"/>
            <a:chOff x="574331" y="573318"/>
            <a:chExt cx="5616624" cy="3960166"/>
          </a:xfrm>
        </p:grpSpPr>
        <p:grpSp>
          <p:nvGrpSpPr>
            <p:cNvPr id="6" name="그룹 5"/>
            <p:cNvGrpSpPr/>
            <p:nvPr/>
          </p:nvGrpSpPr>
          <p:grpSpPr>
            <a:xfrm>
              <a:off x="574331" y="573318"/>
              <a:ext cx="5616624" cy="2640111"/>
              <a:chOff x="632520" y="1700809"/>
              <a:chExt cx="7488832" cy="380425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32520" y="1700809"/>
                <a:ext cx="7488832" cy="3804253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11" name="차트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305255"/>
                  </p:ext>
                </p:extLst>
              </p:nvPr>
            </p:nvGraphicFramePr>
            <p:xfrm>
              <a:off x="632520" y="2109016"/>
              <a:ext cx="7488832" cy="33255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632520" y="1708905"/>
                <a:ext cx="7488831" cy="39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2016 ~ 2018 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지역별 미세먼지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74331" y="3213429"/>
              <a:ext cx="5616624" cy="1320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085619"/>
              </p:ext>
            </p:extLst>
          </p:nvPr>
        </p:nvGraphicFramePr>
        <p:xfrm>
          <a:off x="200472" y="836712"/>
          <a:ext cx="9505056" cy="337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472" y="4998167"/>
            <a:ext cx="95050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문평동은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16~18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동안 꾸준히 미세먼지 및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농도가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높게 나타남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8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187</Words>
  <Application>Microsoft Office PowerPoint</Application>
  <PresentationFormat>A4 용지(210x297mm)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2019-09-27T00:17:49Z</dcterms:created>
  <dcterms:modified xsi:type="dcterms:W3CDTF">2019-09-27T07:31:21Z</dcterms:modified>
</cp:coreProperties>
</file>