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6" autoAdjust="0"/>
    <p:restoredTop sz="94660"/>
  </p:normalViewPr>
  <p:slideViewPr>
    <p:cSldViewPr>
      <p:cViewPr>
        <p:scale>
          <a:sx n="125" d="100"/>
          <a:sy n="125" d="100"/>
        </p:scale>
        <p:origin x="-1254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6274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활성화가 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라이브러리로 여러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모든 플랫폼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데스크톱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 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 DL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(Spark)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배포되어 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도움을 받아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프로그램으로 직접 작성하여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애플리케이션을 직접 실행할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풍부한 학습 지원을 제공하며 인텔의 수학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(MKL)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고성능을 보장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로드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패러다임이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Define-by-Run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Define-and-Run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직관적이지 않지만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학습하게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상대적으로 더 쉬움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6954"/>
              </p:ext>
            </p:extLst>
          </p:nvPr>
        </p:nvGraphicFramePr>
        <p:xfrm>
          <a:off x="755577" y="2386351"/>
          <a:ext cx="7344815" cy="1898304"/>
        </p:xfrm>
        <a:graphic>
          <a:graphicData uri="http://schemas.openxmlformats.org/drawingml/2006/table">
            <a:tbl>
              <a:tblPr/>
              <a:tblGrid>
                <a:gridCol w="1968219"/>
                <a:gridCol w="2784308"/>
                <a:gridCol w="25922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패러다임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and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by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Dynamic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자체 운영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포럼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 사용자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Korea(TF-KR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</a:t>
                      </a:r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-KR)</a:t>
                      </a: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5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컨볼류션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뉴럴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뉴럴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(CNN. convolutional neural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특징맵을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생성하는 필터까지도 학습이 가능해 비전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(vision)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분야에서 성능이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yimagesearch.com/wp-content/uploads/2016/05/deep_learning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2" y="2995210"/>
            <a:ext cx="3164461" cy="35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2.bp.blogspot.com/-tmFbLWlAk2M/WZUJcK_ZCNI/AAAAAAAAKSU/phPHmpwAu_kUN_ysXS5-0c2kXTfLXaRkgCLcBGAs/s320/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6160"/>
            <a:ext cx="409959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8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순환신경망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정보가 담긴 데이터에서 규칙적인 패턴을 인식하고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추상화된 정보를 추출할 수 있는 순환신경망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(RNN. Recurrent Neural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텍스트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등 순차적 데이터를 다루는 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기울기 소실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(Gradient Vanishing Problem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개선하기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LSTM(Long Short Term Memory)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어느정도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해결되어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작곡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예측 등 다양한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분야에 활용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onstilackner.github.io/LSTM-RNN-Melody-Composer-Website/images/LSTMRNNNetworkTopolog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380205"/>
            <a:ext cx="6120681" cy="24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볼츠만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(RBM. Restricted Boltzmann Machine)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비지도 학습에 활용되며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축소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분석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수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undirected graph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확률값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확률은 에너지 함수 형태로 표현되며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에너지가 최소화되는 방향으로 학습하며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구성하는 기본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심층 신뢰 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(DBN. Deep Belief Network)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잠재 변수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(latent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variabl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다중 계층으로 이뤄진 신경망으로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층층이 쌓아 올린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라벨이 없는 데이터에 대한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비지도학습이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부분적인 이미지에서 전체를 연상하는 일반화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추상화 과정을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patrickhebron.com/learning-machines/img/RbmDbnArchitec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16630"/>
            <a:ext cx="2554324" cy="15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rickhebron.com/learning-machines/img/RbmTraining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8201"/>
            <a:ext cx="5451077" cy="40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RBM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patrickhebron.com/learning-machines/img/RbmDbnArchitec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9" y="3543705"/>
            <a:ext cx="2554324" cy="15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rickhebron.com/learning-machines/img/RbmTraining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45" y="2276872"/>
            <a:ext cx="5451077" cy="40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GAN(Generative Adversarial Network.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 대립 신경망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비지도 학습 방법으로 훈련으로 학습된 패턴을 이용해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이미지나 음성을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및 음성 복원 등에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DCGAN(Deep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 GAN)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불안정한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구조를 개선해 새로운 의미를 가진 이미지를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bamos.github.io/data/2016-08-09/face-arithme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83" y="4077072"/>
            <a:ext cx="49256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딥마인드에서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관계형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(RL. Relation Networks)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관계형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추론을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물리적 사물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추상적인 아이디어 들 사이에 관계를 파악해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딥마인드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주어진 장면을 학습시키면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여러개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사각형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 등 다양한 모양으로 이뤄진 사물간 관계를 추론하는 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인식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생성에만 국한된 한계가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기술을 인간의 사고에 근사한 논리적 추론이 가능한 분야까지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2.bp.blogspot.com/-UkFi0lc1YAw/WUOw_rfM_yI/AAAAAAAAKFg/Yx3JaTNs3pcfHNsJMArad3mQ8EME98ZAQCLcBGAs/s400/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" y="6165304"/>
            <a:ext cx="38100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asimovinstitute.org/wp-content/uploads/2016/09/neuralnetwor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77272"/>
            <a:ext cx="3206079" cy="48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2.bp.blogspot.com/-UkFi0lc1YAw/WUOw_rfM_yI/AAAAAAAAKFg/Yx3JaTNs3pcfHNsJMArad3mQ8EME98ZAQCLcBGAs/s400/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6" y="3354367"/>
            <a:ext cx="453868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asimovinstitute.org/wp-content/uploads/2016/09/neuralnetwor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8183"/>
            <a:ext cx="3456384" cy="51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heano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수치계산에 매우 유용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저수준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직접 만들거나 그 위에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라이브러리를 사용하여 프로세스를 단순화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뛰어나지 않으며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지원이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범용적으로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때 전 세계의 많은 개발자가 여전히 선택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https://mblogthumb-phinf.pstatic.net/MjAxODAxMjlfMjYy/MDAxNTE3MTg5MzU1MDc2.sb7tj8E6fOvXiz7BawtxFUHiUn3qBSVL_AI0MWNrVhcg.G3GbOsHkMoL8_m_2Y24bts6Lvukcp008HQbiaVM9ceMg.PNG.sundooedu/D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케라스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모델을 만드는 것이 어렵기 때문에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효율적인 신경만 구축을 위한 단순화 된 인터페이스로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작동하도록 구성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매우 가볍고 배우기 쉬움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비교적 새로운 라이브러리임에도 불구하고 아주 좋은 문서를 가지고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mblogthumb-phinf.pstatic.net/MjAxODAxMjlfOTQg/MDAxNTE3MTg5NDQyNzUy.PBwmCQyK-F_XEg-0ANh6D1ik93bQPpB0OfILVrs6uxcg.XNlNWtZhkshSJg7QnEKAklIAFBcfD3DcVhWFIFSSVYIg.PNG.sundooedu/D3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모듈성을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연두해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BVCL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개발한 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가지고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모델링 할 때 기본 애플리케이션으로 찾음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라이브러리는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Model Zoo’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미리 훈련된 여러 네트워크를 바로 사용할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고성능 개방형 모델을 구축할 수 있는 유연성을 제공하는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4" name="Picture 4" descr="https://mblogthumb-phinf.pstatic.net/MjAxODAxMjlfMTg4/MDAxNTE3MTg5NTQxMTky.0nhvUwd3z3dNryjuTCdM6QfVduteBng_-fNl0nzBbCAg.ymy8Ed_5DFLj5I3443ikHE7ScZm2IQCfIeS9j1n_Bocg.PNG.sundooedu/D4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6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(Torch)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프레임워크로서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거물들이 사용하고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처리를 위해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C/C++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CUDA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최대한의 유연성을 달성하고 모델을 제작하는 과정을 매우 간단하게 만드는 것을 목표로 만들어짐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구현은 인기를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얻고있고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빠른 채택을 얻고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4j(DL4J)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자바로 개발된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인기있는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프레임워크이며 다른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언어도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산업 중심의 분산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플랫폼으로 널리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널리 사용되는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도구를 기반으로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자바 생태계의 힘을 결합하여 효율적인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s://mblogthumb-phinf.pstatic.net/MjAxODAxMjlfOTIg/MDAxNTE3MTg5OTk1MDE3.fvPRQSZNE4lOIbayFPOsDV_LWrNGQPnPC7XsWI3gNiwg.ulwRpq8fWbKhoq51TozzdZoyXmGPqLXNS17mEV0l_cwg.PNG.sundooedu/D7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엠엑스</a:t>
            </a:r>
            <a:r>
              <a:rPr lang="ko-KR" altLang="en-US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넷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Python, 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Julia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언어를 지원하는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딥러닝프레임워크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언어들중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어느 것을 알고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편안하게 학습 영역을 쉽게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접근할수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백엔드는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쿠다로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자체 메모리를 관리할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확상성이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좋고 다중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컴퓨터로 작업할 수 있기에 대중적임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기업용으로 매우 유용해 아마존이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참조 라이브러리로 사용한 이유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 descr="https://mblogthumb-phinf.pstatic.net/MjAxODAxMjlfMTE0/MDAxNTE3MTkwNjMwNDg0.KQ-wVxXhGHUPks7-n-5TXOyWeOVqy2ja4xOCqcWDs7wg.z3r3-GmJ2rs2xlRJ2ZaqDAikdAz9rZZJDNGpsQXYa0Ig.PNG.sundooedu/D8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CNTK(Microsoft Cognitive Toolkit)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교육하기 위한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고도로 최적화 되었으며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언어를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Cognitive Toolkit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효율적인 강화학습 모델 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GAN(Generative Adversarial Networks)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쉽게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확장성과 성능을 발휘하도록 설계됨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시슷템에서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될때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높은 성능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활설화가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하나만 잘 다뤄도 웬만한 논문은 구현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https://mblogthumb-phinf.pstatic.net/MjAxODAxMjlfOSAg/MDAxNTE3MTkwNzU2OTMz.yNQX1A8SHdnplER7jPwg2Fn0xwiMJNSR6qPToNnFtw8g.XKt9FkomJT8gt1QuXpFe8k2h8Ah4ziXGfVLwz1CXedUg.PNG.sundooedu/D9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최상위 실행되는 고급 학습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복잡성을 추상화하고 신경망을 구축하고 훈련시키는데 보다 친숙한 인터페이스를 제공하기 위해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필요하며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많은 공통점이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차이점은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더 빠르며 더 나은 문서화가 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https://mblogthumb-phinf.pstatic.net/MjAxODAxMjlfMjE1/MDAxNTE3MTkwODcxMjQx.i5dyttt-x75oMP5_p3Hu3ecCe4v7oM4GijSCeH3NY2Ag.x61FwaLoEoxg0gw3jvQtVUyF_ovMbjgfjpm7jUbSuQIg.PNG.sundooedu/D1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1039</Words>
  <Application>Microsoft Office PowerPoint</Application>
  <PresentationFormat>화면 슬라이드 쇼(4:3)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프레임워크 장단점 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2019-08-27T01:24:55Z</dcterms:modified>
</cp:coreProperties>
</file>