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601D-FA8C-49DA-B7F7-E505DC9CD67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B172-7047-4337-BD2F-D5D672A9A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24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601D-FA8C-49DA-B7F7-E505DC9CD67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B172-7047-4337-BD2F-D5D672A9A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91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601D-FA8C-49DA-B7F7-E505DC9CD67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B172-7047-4337-BD2F-D5D672A9A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97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601D-FA8C-49DA-B7F7-E505DC9CD67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B172-7047-4337-BD2F-D5D672A9A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99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601D-FA8C-49DA-B7F7-E505DC9CD67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B172-7047-4337-BD2F-D5D672A9A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9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601D-FA8C-49DA-B7F7-E505DC9CD67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B172-7047-4337-BD2F-D5D672A9A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36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601D-FA8C-49DA-B7F7-E505DC9CD67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B172-7047-4337-BD2F-D5D672A9A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5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601D-FA8C-49DA-B7F7-E505DC9CD67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B172-7047-4337-BD2F-D5D672A9A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11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601D-FA8C-49DA-B7F7-E505DC9CD67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B172-7047-4337-BD2F-D5D672A9A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7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601D-FA8C-49DA-B7F7-E505DC9CD67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B172-7047-4337-BD2F-D5D672A9A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8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601D-FA8C-49DA-B7F7-E505DC9CD67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B172-7047-4337-BD2F-D5D672A9A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3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B601D-FA8C-49DA-B7F7-E505DC9CD67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5B172-7047-4337-BD2F-D5D672A9A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3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000" b="1" dirty="0" smtClean="0"/>
              <a:t>연습문제 </a:t>
            </a:r>
            <a:r>
              <a:rPr lang="en-US" altLang="ko-KR" sz="6000" b="1" dirty="0" smtClean="0"/>
              <a:t>5</a:t>
            </a:r>
            <a:endParaRPr lang="ko-KR" altLang="en-US" sz="6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# </a:t>
            </a:r>
            <a:r>
              <a:rPr lang="en-US" altLang="ko-KR" dirty="0" err="1" smtClean="0">
                <a:solidFill>
                  <a:schemeClr val="tx1"/>
                </a:solidFill>
                <a:latin typeface="+mj-lt"/>
              </a:rPr>
              <a:t>WordCloud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 </a:t>
            </a:r>
            <a:endParaRPr lang="en-US" altLang="ko-KR" dirty="0">
              <a:solidFill>
                <a:schemeClr val="tx1"/>
              </a:solidFill>
              <a:latin typeface="+mj-lt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# Pie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그래프</a:t>
            </a:r>
            <a:endParaRPr lang="en-US" altLang="ko-KR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# Bar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그래프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85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0" y="10758"/>
            <a:ext cx="5076056" cy="1690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smtClean="0"/>
              <a:t># WordCloud code </a:t>
            </a:r>
            <a:endParaRPr lang="en-US" altLang="ko-KR" sz="40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1678" y="1505827"/>
            <a:ext cx="8732060" cy="1851165"/>
            <a:chOff x="171678" y="1145787"/>
            <a:chExt cx="8732060" cy="1851165"/>
          </a:xfrm>
        </p:grpSpPr>
        <p:sp>
          <p:nvSpPr>
            <p:cNvPr id="11" name="직사각형 10"/>
            <p:cNvSpPr/>
            <p:nvPr/>
          </p:nvSpPr>
          <p:spPr>
            <a:xfrm>
              <a:off x="179686" y="1623173"/>
              <a:ext cx="8724052" cy="137377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txt &lt;-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readLines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('hiphop.txt')</a:t>
              </a:r>
            </a:p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hiphop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&lt;-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sapply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(txt,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extractNoun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USE.NAMES = F)</a:t>
              </a:r>
            </a:p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cdata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&lt;-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unlist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hiphop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hiphop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&lt;-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str_replace_all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cdata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'[^[:alpha:]]','')</a:t>
              </a:r>
            </a:p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hiphop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&lt;-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gsub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(' ','',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hiphop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71678" y="1145787"/>
              <a:ext cx="8720801" cy="4110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#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파일 불러와서 한글과 영어 빼고 다 지우기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60420" y="3522051"/>
            <a:ext cx="8732060" cy="2499237"/>
            <a:chOff x="171678" y="1145787"/>
            <a:chExt cx="8732060" cy="2234121"/>
          </a:xfrm>
        </p:grpSpPr>
        <p:sp>
          <p:nvSpPr>
            <p:cNvPr id="16" name="직사각형 15"/>
            <p:cNvSpPr/>
            <p:nvPr/>
          </p:nvSpPr>
          <p:spPr>
            <a:xfrm>
              <a:off x="179686" y="1623173"/>
              <a:ext cx="8724052" cy="175673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hiphop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&lt;- Filter(function(x) {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nchar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(x) &gt;=2},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hiphop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txt &lt;-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readLines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('hiphopgsub.txt')</a:t>
              </a:r>
            </a:p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cnt_txt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&lt;- length(txt)</a:t>
              </a:r>
            </a:p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cnt_txt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i &lt;- 1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for(i in 1:cnt_txt) {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hiphop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&lt;-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gsub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((txt[i]), '',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hiphop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71678" y="1145787"/>
              <a:ext cx="8720801" cy="4110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#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두글자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이상만 보이게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필터링하고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Stringr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로 단어 지우기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46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0758"/>
            <a:ext cx="5076056" cy="1690049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chemeClr val="tx1"/>
                </a:solidFill>
                <a:latin typeface="+mj-lt"/>
              </a:rPr>
              <a:t># </a:t>
            </a:r>
            <a:r>
              <a:rPr lang="en-US" altLang="ko-KR" sz="4000" dirty="0" err="1" smtClean="0">
                <a:solidFill>
                  <a:schemeClr val="tx1"/>
                </a:solidFill>
                <a:latin typeface="+mj-lt"/>
              </a:rPr>
              <a:t>WordCloud</a:t>
            </a:r>
            <a:r>
              <a:rPr lang="en-US" altLang="ko-KR" sz="4000" dirty="0" smtClean="0">
                <a:solidFill>
                  <a:schemeClr val="tx1"/>
                </a:solidFill>
                <a:latin typeface="+mj-lt"/>
              </a:rPr>
              <a:t> code </a:t>
            </a:r>
            <a:endParaRPr lang="en-US" altLang="ko-KR" sz="4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Picture 2" descr="D:\Heechul\R\R_Lecture\part2\stage2\Exercise\hiphop1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8" t="17801" r="11406" b="23561"/>
          <a:stretch/>
        </p:blipFill>
        <p:spPr bwMode="auto">
          <a:xfrm>
            <a:off x="5508104" y="3815675"/>
            <a:ext cx="3024336" cy="259150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171678" y="1505827"/>
            <a:ext cx="8732060" cy="1491125"/>
            <a:chOff x="171678" y="1145787"/>
            <a:chExt cx="8732060" cy="1491125"/>
          </a:xfrm>
        </p:grpSpPr>
        <p:sp>
          <p:nvSpPr>
            <p:cNvPr id="16" name="직사각형 15"/>
            <p:cNvSpPr/>
            <p:nvPr/>
          </p:nvSpPr>
          <p:spPr>
            <a:xfrm>
              <a:off x="179686" y="1623173"/>
              <a:ext cx="8724052" cy="101373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write(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unlist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hiphop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),'hiphop_2.txt')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rev &lt;-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read.table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('hiphop_2.txt')</a:t>
              </a:r>
            </a:p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wordcount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&lt;- table(rev)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head(sort(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wordcount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decreasing = T), 30)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71678" y="1145787"/>
              <a:ext cx="8720801" cy="4110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#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공백을 지우기 위해 저장했다가 다시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table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로 불러오기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60420" y="3140968"/>
            <a:ext cx="8732060" cy="3528392"/>
            <a:chOff x="171678" y="1145787"/>
            <a:chExt cx="8732060" cy="3528392"/>
          </a:xfrm>
        </p:grpSpPr>
        <p:sp>
          <p:nvSpPr>
            <p:cNvPr id="20" name="직사각형 19"/>
            <p:cNvSpPr/>
            <p:nvPr/>
          </p:nvSpPr>
          <p:spPr>
            <a:xfrm>
              <a:off x="179686" y="1623173"/>
              <a:ext cx="8724052" cy="30510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palete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&lt;-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brewer.pal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(9,'Dark2')</a:t>
              </a:r>
            </a:p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wordcloud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(names(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wordcount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freq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=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wordcount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        scale = c(3,0.2),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rot.per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= 0.25,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min.freq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= 2,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       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random.order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= F,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random.color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= T, 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        colors =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palete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legend(0.3, 1, '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Hiphop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Words',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cex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=0.6, fill=NA, 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     border=NA,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bg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='white',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    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text.col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='red',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text.font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=4,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box.col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='red',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box.lty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= 5)</a:t>
              </a:r>
            </a:p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71678" y="1145787"/>
              <a:ext cx="8720801" cy="4110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#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wordcloud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결과</a:t>
              </a:r>
              <a:r>
                <a:rPr lang="ko-KR" altLang="en-US" sz="1400" dirty="0">
                  <a:solidFill>
                    <a:schemeClr val="tx1"/>
                  </a:solidFill>
                </a:rPr>
                <a:t>물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40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0758"/>
            <a:ext cx="4355976" cy="1690049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chemeClr val="tx1"/>
                </a:solidFill>
              </a:rPr>
              <a:t># </a:t>
            </a:r>
            <a:r>
              <a:rPr lang="en-US" altLang="ko-KR" sz="4000" dirty="0" smtClean="0"/>
              <a:t>Pie </a:t>
            </a:r>
            <a:r>
              <a:rPr lang="ko-KR" altLang="en-US" sz="4000" dirty="0" smtClean="0"/>
              <a:t>그래프</a:t>
            </a:r>
            <a:r>
              <a:rPr lang="en-US" altLang="ko-KR" sz="4000" dirty="0" smtClean="0">
                <a:solidFill>
                  <a:schemeClr val="tx1"/>
                </a:solidFill>
              </a:rPr>
              <a:t> 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1678" y="1505827"/>
            <a:ext cx="8732060" cy="2283213"/>
            <a:chOff x="171678" y="1145787"/>
            <a:chExt cx="8732060" cy="2283213"/>
          </a:xfrm>
        </p:grpSpPr>
        <p:sp>
          <p:nvSpPr>
            <p:cNvPr id="6" name="직사각형 5"/>
            <p:cNvSpPr/>
            <p:nvPr/>
          </p:nvSpPr>
          <p:spPr>
            <a:xfrm>
              <a:off x="179686" y="1623173"/>
              <a:ext cx="8724052" cy="180582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options(digits = 2)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df_top10 &lt;- df_top10 %&gt;%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mutate(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pct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Freq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/ sum(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Freq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)*100) %&gt;%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mutate(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ylabel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=paste(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sprintf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('%4.1f',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pct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), '%',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sep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='')) %&gt;%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arrange(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desc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(rev)) %&gt;%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mutate(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ypos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=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cumsum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pct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 - 0.5*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pct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1678" y="1145787"/>
              <a:ext cx="8720801" cy="4110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# label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만드는 과정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69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0758"/>
            <a:ext cx="4355976" cy="1690049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chemeClr val="tx1"/>
                </a:solidFill>
              </a:rPr>
              <a:t># </a:t>
            </a:r>
            <a:r>
              <a:rPr lang="en-US" altLang="ko-KR" sz="4000" dirty="0" smtClean="0"/>
              <a:t>Pie </a:t>
            </a:r>
            <a:r>
              <a:rPr lang="ko-KR" altLang="en-US" sz="4000" dirty="0" smtClean="0"/>
              <a:t>그래프</a:t>
            </a:r>
            <a:r>
              <a:rPr lang="en-US" altLang="ko-KR" sz="4000" dirty="0" smtClean="0">
                <a:solidFill>
                  <a:schemeClr val="tx1"/>
                </a:solidFill>
              </a:rPr>
              <a:t> 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60420" y="1484784"/>
            <a:ext cx="8732060" cy="4968552"/>
            <a:chOff x="171678" y="1145787"/>
            <a:chExt cx="8732060" cy="4441494"/>
          </a:xfrm>
        </p:grpSpPr>
        <p:sp>
          <p:nvSpPr>
            <p:cNvPr id="9" name="직사각형 8"/>
            <p:cNvSpPr/>
            <p:nvPr/>
          </p:nvSpPr>
          <p:spPr>
            <a:xfrm>
              <a:off x="179686" y="1623173"/>
              <a:ext cx="8724052" cy="39641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ggplot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(df_top10,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aes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(x='', y=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pct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fill=rev))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geom_bar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(width=1, stat='identity')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geom_text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aes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(y=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ypos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label=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ylabel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),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color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='black', size=4)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coord_polar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('y', start =0)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ggtitle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('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Hiphop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Words TOP 10')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theme(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plot.title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element_text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(face='bold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',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hjust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 0.5, size = 15, color = 'red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'))</a:t>
              </a: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  <a:p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  <a:p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  <a:p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  <a:p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  <a:p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1678" y="1145787"/>
              <a:ext cx="8720801" cy="4110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#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ggplot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으로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bar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그래프 만든 후에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pie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형 그래프 만들기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 descr="D:\Heechul\R\R_Lecture\part2\stage2\Exercise\hiphop2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98" b="15858"/>
          <a:stretch/>
        </p:blipFill>
        <p:spPr bwMode="auto">
          <a:xfrm>
            <a:off x="2606124" y="3856628"/>
            <a:ext cx="2952328" cy="259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86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0758"/>
            <a:ext cx="4355976" cy="1690049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chemeClr val="tx1"/>
                </a:solidFill>
                <a:latin typeface="+mj-lt"/>
              </a:rPr>
              <a:t># Bar </a:t>
            </a:r>
            <a:r>
              <a:rPr lang="ko-KR" altLang="en-US" sz="4000" dirty="0" smtClean="0">
                <a:solidFill>
                  <a:schemeClr val="tx1"/>
                </a:solidFill>
                <a:latin typeface="+mj-lt"/>
              </a:rPr>
              <a:t>그래프</a:t>
            </a:r>
            <a:endParaRPr lang="en-US" altLang="ko-KR" sz="4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074" name="Picture 2" descr="D:\Heechul\R\R_Lecture\part2\stage2\Exercise\hiphop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032" y="2543890"/>
            <a:ext cx="4104456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168428" y="1484784"/>
            <a:ext cx="8732060" cy="5256584"/>
            <a:chOff x="171678" y="1145787"/>
            <a:chExt cx="8732060" cy="4698972"/>
          </a:xfrm>
        </p:grpSpPr>
        <p:sp>
          <p:nvSpPr>
            <p:cNvPr id="7" name="직사각형 6"/>
            <p:cNvSpPr/>
            <p:nvPr/>
          </p:nvSpPr>
          <p:spPr>
            <a:xfrm>
              <a:off x="179686" y="1623173"/>
              <a:ext cx="8724052" cy="42215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gg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&lt;-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ggplot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(df_top10,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aes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(x=rev, y=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Freq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fill=rev))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geom_bar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(stat = 'identity', fill='green',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colour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='red')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geom_text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aes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(y=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Freq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label=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ylabel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), color='black')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ggtitle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('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Hiphop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Words TOP 10')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theme(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plot.title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=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element_text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        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(face='bold',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hjust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=0.5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size=15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color='red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'))</a:t>
              </a:r>
            </a:p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gg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gg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+ theme(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axis.text.x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=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element_text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      (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angle=30,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hjust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vjust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color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='blue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', size=8))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1678" y="1145787"/>
              <a:ext cx="8720801" cy="4110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#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ggplot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으로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bar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그래프 만들기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69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433</Words>
  <Application>Microsoft Office PowerPoint</Application>
  <PresentationFormat>화면 슬라이드 쇼(4:3)</PresentationFormat>
  <Paragraphs>70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연습문제 5</vt:lpstr>
      <vt:lpstr>PowerPoint 프레젠테이션</vt:lpstr>
      <vt:lpstr># WordCloud code </vt:lpstr>
      <vt:lpstr># Pie 그래프 </vt:lpstr>
      <vt:lpstr># Pie 그래프 </vt:lpstr>
      <vt:lpstr># Bar 그래프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연습문제 5</dc:title>
  <dc:creator>Administrator</dc:creator>
  <cp:lastModifiedBy>Administrator</cp:lastModifiedBy>
  <cp:revision>6</cp:revision>
  <dcterms:created xsi:type="dcterms:W3CDTF">2019-06-12T08:05:37Z</dcterms:created>
  <dcterms:modified xsi:type="dcterms:W3CDTF">2019-06-13T02:02:30Z</dcterms:modified>
</cp:coreProperties>
</file>