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4" r:id="rId3"/>
    <p:sldId id="308" r:id="rId4"/>
    <p:sldId id="310" r:id="rId5"/>
    <p:sldId id="311" r:id="rId6"/>
    <p:sldId id="312" r:id="rId7"/>
    <p:sldId id="309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8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1/vcard-rdf/3.0#F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1/vcard-rdf/3.0#F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1/vcard-rdf/3.0#Given" TargetMode="External"/><Relationship Id="rId4" Type="http://schemas.openxmlformats.org/officeDocument/2006/relationships/hyperlink" Target="http://www.w3.org/2001/vcard-rdf/3.0#Famil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1/vcard-rdf/3.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1/vcard-rdf/3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d.nl.go.kr/ontology/Author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mlns.com/foaf/0.1/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endParaRPr lang="ko-KR" altLang="en-US" sz="3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그래프를 통한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해석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77EA37D-8AE0-4BAE-A487-F2F7FD94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55749"/>
            <a:ext cx="6319854" cy="41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51F3B1-7D38-4B8D-8DC1-5D5071FE0464}"/>
              </a:ext>
            </a:extLst>
          </p:cNvPr>
          <p:cNvSpPr/>
          <p:nvPr/>
        </p:nvSpPr>
        <p:spPr>
          <a:xfrm>
            <a:off x="6319855" y="1660651"/>
            <a:ext cx="5842557" cy="3625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 하는 값 가져오기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?x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{ ?x &lt;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http://www.w3.org/2001/vcard-rdf/3.0#FN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“John Smith”}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  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---------------------------------</a:t>
            </a:r>
            <a:endParaRPr lang="ko-KR" altLang="en-US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x                             |</a:t>
            </a:r>
            <a:endParaRPr lang="ko-KR" altLang="en-US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=================================</a:t>
            </a:r>
            <a:endParaRPr lang="ko-KR" altLang="en-US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&lt;http://somewhere/JohnSmith/&gt; |</a:t>
            </a:r>
            <a:endParaRPr lang="ko-KR" altLang="en-US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시작하는 변수도 아니고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술어부에 해당하는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predicate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아닌 목적부에 해당하는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임의의 값을 넣어서 조회를 하고 싶을 경우에는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“”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묶어 주어야 한다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79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그래프를 통한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해석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77EA37D-8AE0-4BAE-A487-F2F7FD94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55749"/>
            <a:ext cx="6319854" cy="41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51F3B1-7D38-4B8D-8DC1-5D5071FE0464}"/>
              </a:ext>
            </a:extLst>
          </p:cNvPr>
          <p:cNvSpPr/>
          <p:nvPr/>
        </p:nvSpPr>
        <p:spPr>
          <a:xfrm>
            <a:off x="6319855" y="1660651"/>
            <a:ext cx="5842557" cy="438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fname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값 가져오기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?x ?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fname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{ ?x &lt;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http://www.w3.org/2001/vcard-rdf/3.0#FN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?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fname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  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----------------------------------------------------</a:t>
            </a:r>
            <a:endParaRPr lang="ko-KR" altLang="en-US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x                                | name          |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====================================================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&lt;http://somewhere/RebeccaSmith/&gt; | "Becky Smith" |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&lt;http://somewhere/SarahJones/&gt;   | "Sarah Jones" |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&lt;http://somewhere/JohnSmith/&gt;    | "John Smith"  |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&lt;http://somewhere/MattJones/&gt;    | "Matt Jones"  |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(where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-&gt; P -&gt; O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형태로 되어 있다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P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주소로 되어 있는데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일치하는 구성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방향성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가진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(=x)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 (=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fname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가져오는 것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10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그래프를 통한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해석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77EA37D-8AE0-4BAE-A487-F2F7FD94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55749"/>
            <a:ext cx="6319854" cy="41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51F3B1-7D38-4B8D-8DC1-5D5071FE0464}"/>
              </a:ext>
            </a:extLst>
          </p:cNvPr>
          <p:cNvSpPr/>
          <p:nvPr/>
        </p:nvSpPr>
        <p:spPr>
          <a:xfrm>
            <a:off x="6319855" y="1660651"/>
            <a:ext cx="5842557" cy="4641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Predicate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Family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Object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Smith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노드의 값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?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givenName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{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?y &lt;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http://www.w3.org/2001/vcard-rdf/3.0#Family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“Smith” 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?y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http://www.w3.org/2001/vcard-rdf/3.0#Given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?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givenName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   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</a:t>
            </a:r>
            <a:endParaRPr lang="ko-KR" altLang="en-US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givenName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|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=============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"John"    |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"Rebecca" |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 (Blank Node)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Predicate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Rebecca,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Jojn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givenName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Rebecca, John.</a:t>
            </a:r>
          </a:p>
        </p:txBody>
      </p:sp>
    </p:spTree>
    <p:extLst>
      <p:ext uri="{BB962C8B-B14F-4D97-AF65-F5344CB8AC3E}">
        <p14:creationId xmlns:p14="http://schemas.microsoft.com/office/powerpoint/2010/main" val="24233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그래프를 통한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해석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77EA37D-8AE0-4BAE-A487-F2F7FD94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55749"/>
            <a:ext cx="6319854" cy="41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51F3B1-7D38-4B8D-8DC1-5D5071FE0464}"/>
              </a:ext>
            </a:extLst>
          </p:cNvPr>
          <p:cNvSpPr/>
          <p:nvPr/>
        </p:nvSpPr>
        <p:spPr>
          <a:xfrm>
            <a:off x="6319855" y="1660651"/>
            <a:ext cx="5842557" cy="3118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PREFIX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것을 사용해서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Predicate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항상 링크가 들어갈 수 없으니까 주로 사용하는 링크를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enum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같이 특정 변수로 정의해서 사용하는 것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PREFIX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vcard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http://www.w3.org/2001/vcard-rdf/3.0#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?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givenName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{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?y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vcard:Family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“Smith” 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?y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vcard:Given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?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givenName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결과는 위와 동일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97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그래프를 통한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해석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77EA37D-8AE0-4BAE-A487-F2F7FD94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55749"/>
            <a:ext cx="6319854" cy="41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51F3B1-7D38-4B8D-8DC1-5D5071FE0464}"/>
              </a:ext>
            </a:extLst>
          </p:cNvPr>
          <p:cNvSpPr/>
          <p:nvPr/>
        </p:nvSpPr>
        <p:spPr>
          <a:xfrm>
            <a:off x="6319855" y="1660651"/>
            <a:ext cx="5842557" cy="506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Blank Node.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PREFIX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vcard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http://www.w3.org/2001/vcard-rdf/3.0#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?y ?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givenName</a:t>
            </a: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{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?y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vcard:Family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“Smith” 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?y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vcard:Given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?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givenName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  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  <a:p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</a:t>
            </a:r>
            <a:endParaRPr lang="ko-KR" altLang="en-US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y    |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givenName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|</a:t>
            </a:r>
          </a:p>
          <a:p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====================</a:t>
            </a:r>
          </a:p>
          <a:p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_:b0 | "John"    |</a:t>
            </a:r>
          </a:p>
          <a:p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_:b1 | "Rebecca" |</a:t>
            </a:r>
          </a:p>
          <a:p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그래프와 쿼리를 보며 쿼리 </a:t>
            </a:r>
            <a:r>
              <a:rPr lang="ko-KR" altLang="en-US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첫줄의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?y </a:t>
            </a:r>
            <a:r>
              <a:rPr lang="en-US" altLang="ko-KR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vcard:Family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“Smith” 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일치하는 노드가 </a:t>
            </a:r>
            <a:r>
              <a:rPr lang="ko-KR" altLang="en-US" sz="11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비어있다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빈 노드를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Blank Node 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하고 조회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사용은 할 수 있지만 특정한 값이 존재하지 않는 노드를 뜻한다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출력할 경우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blank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나온다</a:t>
            </a:r>
            <a:r>
              <a:rPr lang="en-US" altLang="ko-KR" sz="11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57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HTTP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REST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HTTP Polling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HTTP Streaming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SSE (Server Sent Events /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EventSource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HTTP/2 Sever Push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REST vs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Perf Test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Webhooks (for communication between servers)</a:t>
            </a: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RDF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(Resource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(Resource Description Framework)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자원의 정보를 표현하기 위한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규격으로 상이한 메타데이터 간의 어의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및 구조에 대한 공통적인 규칙을 지원하는 기법을 통해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웹상에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존재하는 기계 해독형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(machine-understandable)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교환하기 위하여 월드 와이드 웹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컴소시엄에서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제안한 것으로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메타데이터간의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효율적인 교환 및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상호호환을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목적으로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간단히 말해서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Semantic Web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사용할 수 있는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규약이라고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DEEC80-588D-4786-896B-284C8241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2426598"/>
            <a:ext cx="3903545" cy="40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D1C50B-6384-4828-9A5D-3CA76D3B9624}"/>
              </a:ext>
            </a:extLst>
          </p:cNvPr>
          <p:cNvSpPr/>
          <p:nvPr/>
        </p:nvSpPr>
        <p:spPr>
          <a:xfrm>
            <a:off x="4669655" y="2761510"/>
            <a:ext cx="7403976" cy="66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자원이나 구조를 표현하는 언어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리소스끼리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와의 관계를 기술하는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언어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XML Schema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정의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RDF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(Resource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(Resource Description Framework)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자원의 정보를 표현하기 위한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규격으로 상이한 메타데이터 간의 어의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및 구조에 대한 공통적인 규칙을 지원하는 기법을 통해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웹상에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존재하는 기계 해독형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(machine-understandable)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교환하기 위하여 월드 와이드 웹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컴소시엄에서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제안한 것으로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메타데이터간의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효율적인 교환 및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상호호환을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목적으로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간단히 말해서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Semantic Web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사용할 수 있는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규약이라고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DEEC80-588D-4786-896B-284C8241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18" y="2580351"/>
            <a:ext cx="3903545" cy="40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D1C50B-6384-4828-9A5D-3CA76D3B9624}"/>
              </a:ext>
            </a:extLst>
          </p:cNvPr>
          <p:cNvSpPr/>
          <p:nvPr/>
        </p:nvSpPr>
        <p:spPr>
          <a:xfrm>
            <a:off x="677333" y="2426599"/>
            <a:ext cx="7028485" cy="66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자원이나 구조를 표현하는 언어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리소스끼리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와의 관계를 기술하는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언어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XML Schema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정의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AC8E39-7257-4495-A153-FB5E2C76EF6C}"/>
              </a:ext>
            </a:extLst>
          </p:cNvPr>
          <p:cNvSpPr/>
          <p:nvPr/>
        </p:nvSpPr>
        <p:spPr>
          <a:xfrm>
            <a:off x="677333" y="3245110"/>
            <a:ext cx="7028485" cy="2467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예를 들어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 사이트에서 제공되는 데이터를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가져와서 사용자에게 보여주기 위한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사용해서 표현을 하는데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포털 사이트에서 가져오는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각 사이트마다 다를 수가 있고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사이트마다 가공하는 로직이 달라질 수가 있다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X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 사이트의 데이터의 형태가 달라질 경우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보여지는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일치하지 않는 문제가 발생 할 수도 있다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위와 같은 문제의 해결을 위해 등장한 것이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Format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포맷을 제공하게 되면 데이터의 형태가 다르거나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사이트의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달라져도 동일한 데이터를 제공해 각각의 사이트마다 데이터를 가공해서 사용할 수가 있다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29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RDF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(Resource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모형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 Model)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D1C50B-6384-4828-9A5D-3CA76D3B9624}"/>
              </a:ext>
            </a:extLst>
          </p:cNvPr>
          <p:cNvSpPr/>
          <p:nvPr/>
        </p:nvSpPr>
        <p:spPr>
          <a:xfrm>
            <a:off x="677333" y="4335365"/>
            <a:ext cx="10544042" cy="186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자원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(Resource)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설명해주는 간단한 문장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(statements)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 수 있다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기본적으로 주어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(subject),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(predicate),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(object)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트리플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(triple)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 기술된다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주어란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표현하고자 하는 데이터를 의미하며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서술은 주어에 대해 기술하거나 주어와 목적의 관계를 의미한다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목적이란 서술에 대한 내용이나 값을 의미한다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각 내용들에 대해서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URI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기술할 수 있다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위와 같은 구조의 한 문장을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트리플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(triple)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관계는 방향성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주어에서 목적어로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가지며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(Property)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함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F2A1E4-A00F-41AE-8D5C-EBE30C00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826434"/>
            <a:ext cx="58674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144B0A2-2C4A-47D2-BE91-C8759A9D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10" y="2748851"/>
            <a:ext cx="48196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9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RDF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(Resource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/ 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케이스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D1C50B-6384-4828-9A5D-3CA76D3B9624}"/>
              </a:ext>
            </a:extLst>
          </p:cNvPr>
          <p:cNvSpPr/>
          <p:nvPr/>
        </p:nvSpPr>
        <p:spPr>
          <a:xfrm>
            <a:off x="677333" y="4630845"/>
            <a:ext cx="10544042" cy="156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rdf:about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속성에 기술된 자원을 위한 특성을 가지고 있다는 것을 표현하기 위해 사용된 태그이다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vcard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모델에 포함된 요소이다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(Name), FN (</a:t>
            </a: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FullName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사용되었다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는 특정 모델을 지칭하는 아이디이고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모델을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정의할 수 있고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정의된 특정 모델의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참조할 수 있다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케이스에서는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A0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 대해서 참조하는 흐름이다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00A712-E985-4F42-8F70-07F40D85E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26435"/>
            <a:ext cx="7392469" cy="26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7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6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(SPARQL Protocol and RDF Query Language)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W3C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표준으로서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 언어이다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데이터베이스에서 정보를 찾거나 입력하고자 할 경우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사용하듯이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표현된 데이터를 찾기 위해서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언어를 사용한다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3A53DE-C66E-42A7-8828-41990A394646}"/>
              </a:ext>
            </a:extLst>
          </p:cNvPr>
          <p:cNvSpPr/>
          <p:nvPr/>
        </p:nvSpPr>
        <p:spPr>
          <a:xfrm>
            <a:off x="677333" y="2082274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유형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2698A2-9596-4B12-A26C-0365238ADCBA}"/>
              </a:ext>
            </a:extLst>
          </p:cNvPr>
          <p:cNvSpPr/>
          <p:nvPr/>
        </p:nvSpPr>
        <p:spPr>
          <a:xfrm>
            <a:off x="861135" y="2428523"/>
            <a:ext cx="10451646" cy="42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데이터베이스의 질의하는 쿼리는 흔히들 사용하는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이외에도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UPDATE, INSERT, DELETE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문들이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마찬가지로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에도 쓰임새는 약간 다르지만 이러한 유형들이 존재한다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유형들은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SELECT, ASK, CONSTRUCT, DESCRIBE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이중에서 가장 흔히 사용하는 유형은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SELECT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SELECT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사용자가 찾고자 하는 데이터를 찾는 용도로 사용한다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마치 데이터베이스에서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문으로 질의를 하는 것과 같다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ASK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ASK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사용자가 찾고자 하는 쿼리의 결과가 있는지 없는지를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Boolean(true or false)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값으로 알려준다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SELECT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문은 쿼리의 결과를 사용자에게 가져다 주는 반면에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결과가 있으면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결과가 아무것도 존재하지 않으면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가져다 주는 차이점이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CONSTRUCT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CONSTRUCT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사용자가 찾고자 하는 쿼리를 하면서 동시에 자신이 원하는 템플릿을 입력해줌으로 쿼리의 결과가 사용자가 원하는 템플릿대로 나오도록 할 때 사용한다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single RDF Graph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하는데 쉽게 말하면 내가 원하는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트리플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모양대로 결과를 반환해 달라는 것이다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DESCRIBE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DESCRIBE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사용자가 찾고자 하는 정보에 대해서 그 정보와 연결된 모든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트리플을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반환받고자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 사용한다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1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186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쿼리는 기본적으로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트리플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패턴으로 사용자가 찾고자 하는 결과를 찾는다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트리플은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주어부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(subject),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술어부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(predicate),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목적부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(object)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구성하는 패턴에 다라 결과를 매칭하게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쿼리의 유형은 제일 앞에 나오게 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다음 찾는 값은 데이터베이스에서 컬럼명이 나오는데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변수라고 지칭하는 문자를 사용한다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변수들은 특수 문자인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‘?’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‘$’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표현하며 대부분은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‘?’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 표현한다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기본적인 모습은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‘SELECT ?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만들어 진다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A6E09E-6CE0-4F2E-B3EB-6DD7739854A4}"/>
              </a:ext>
            </a:extLst>
          </p:cNvPr>
          <p:cNvSpPr/>
          <p:nvPr/>
        </p:nvSpPr>
        <p:spPr>
          <a:xfrm>
            <a:off x="677333" y="3203171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 분석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FBD629-0426-4B16-8A8C-DB4FF3D20F4D}"/>
              </a:ext>
            </a:extLst>
          </p:cNvPr>
          <p:cNvSpPr/>
          <p:nvPr/>
        </p:nvSpPr>
        <p:spPr>
          <a:xfrm>
            <a:off x="896646" y="3570579"/>
            <a:ext cx="10380624" cy="12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{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?id </a:t>
            </a: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rdf:type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&lt;_c1d5c0d08f8011e08e4d00247eb1f55z&gt; 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AD6029-5890-4C2F-80C7-F1D6228889FE}"/>
              </a:ext>
            </a:extLst>
          </p:cNvPr>
          <p:cNvSpPr/>
          <p:nvPr/>
        </p:nvSpPr>
        <p:spPr>
          <a:xfrm>
            <a:off x="896645" y="4838234"/>
            <a:ext cx="10380624" cy="186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태그 안에는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무조건 들어 있다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type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_c1d5c0d08f8011e08e4d00247eb1f55z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같은 거의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반환하라는 뜻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WHERE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절이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트리플인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주어부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술어부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목적부로 구성이 되어 있고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주어부는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모르는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술어부는 </a:t>
            </a: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rdf:type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목적부가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&lt;&gt;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있는 링크이다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절의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트리플을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끝낸다는 의미로 맨 끝에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무조건 찍어야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SELECT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가져오는 것은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rdf:type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_c1d5c0d08f8011e08e4d00247eb1f55z&gt;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주어부를 출력하라는 구문이다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7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 분석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55FE15-0C7B-411A-A8F0-2AEE047EF223}"/>
              </a:ext>
            </a:extLst>
          </p:cNvPr>
          <p:cNvSpPr/>
          <p:nvPr/>
        </p:nvSpPr>
        <p:spPr>
          <a:xfrm>
            <a:off x="896646" y="1660653"/>
            <a:ext cx="10380624" cy="156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?id ? name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{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Id </a:t>
            </a: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rdf:type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http://lod.nl.go.kr/ontology/Author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Id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http://xmlns.com/foaf/0.1/name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? name 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7637D7-C4E7-4017-A41D-4AE1473C7FB3}"/>
              </a:ext>
            </a:extLst>
          </p:cNvPr>
          <p:cNvSpPr/>
          <p:nvPr/>
        </p:nvSpPr>
        <p:spPr>
          <a:xfrm>
            <a:off x="896645" y="3228390"/>
            <a:ext cx="10380624" cy="276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첫번째 줄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주어부는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주어를 모르는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술어부는 </a:t>
            </a:r>
            <a:r>
              <a:rPr lang="en-US" altLang="ko-KR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rdf:type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목적부는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&lt;lod.nl.go.kr&gt;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-&gt; type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lod.nl.go.kr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주어부를 가져오라는 의미이다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-&gt; SPARQL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쿼리에서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일치하는 것은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아닌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개라는 점을 명심해야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?id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아니라 여러 개가 들어간다는 점이다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-&gt;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컬럼으로 생각하는게 편하다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임의의 컬럼에서 임의의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 생성해 조건에 일치하는 주어부를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컬럼에 출력한다는 의미이다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두번째 줄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주어부는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?id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술어부가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xmlns.com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목적부가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?name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 줄에서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 = lod.nl.go.kr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일치하는 주어부를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넣는다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주어부가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 = lod.nl.go.kr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일치하는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술어부가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xmlns.com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조건에 일치하는 목적부를 모두 가져오라는 쿼리이다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6952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2417</TotalTime>
  <Words>1762</Words>
  <Application>Microsoft Office PowerPoint</Application>
  <PresentationFormat>와이드스크린</PresentationFormat>
  <Paragraphs>179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나눔바른고딕</vt:lpstr>
      <vt:lpstr>맑은 고딕</vt:lpstr>
      <vt:lpstr>Arial</vt:lpstr>
      <vt:lpstr>Trebuchet MS</vt:lpstr>
      <vt:lpstr>Wingdings</vt:lpstr>
      <vt:lpstr>Wingdings 3</vt:lpstr>
      <vt:lpstr>패싯</vt:lpstr>
      <vt:lpstr>RDF</vt:lpstr>
      <vt:lpstr>목차</vt:lpstr>
      <vt:lpstr>1. RDF (Resource Description Framework)</vt:lpstr>
      <vt:lpstr>1. RDF (Resource Description Framework)</vt:lpstr>
      <vt:lpstr>1. RDF (Resource Description Framework)</vt:lpstr>
      <vt:lpstr>1. RDF (Resource Description Framework)</vt:lpstr>
      <vt:lpstr>1. SPARQL</vt:lpstr>
      <vt:lpstr>1. SPARQL</vt:lpstr>
      <vt:lpstr>1. SPARQL</vt:lpstr>
      <vt:lpstr>1. SPARQL</vt:lpstr>
      <vt:lpstr>1. SPARQL</vt:lpstr>
      <vt:lpstr>1. SPARQL</vt:lpstr>
      <vt:lpstr>1. SPARQL</vt:lpstr>
      <vt:lpstr>1. SPARQL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175</cp:revision>
  <dcterms:created xsi:type="dcterms:W3CDTF">2020-06-18T13:12:50Z</dcterms:created>
  <dcterms:modified xsi:type="dcterms:W3CDTF">2020-07-23T09:13:53Z</dcterms:modified>
</cp:coreProperties>
</file>