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84" r:id="rId3"/>
    <p:sldId id="308" r:id="rId4"/>
    <p:sldId id="309" r:id="rId5"/>
    <p:sldId id="31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D0C1-894D-4A2A-BDA5-78F0F29564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F25E-7CDC-4C8D-B554-47441D64C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1963" y="2404534"/>
            <a:ext cx="8217144" cy="1646302"/>
          </a:xfrm>
        </p:spPr>
        <p:txBody>
          <a:bodyPr anchor="ctr"/>
          <a:lstStyle/>
          <a:p>
            <a:pPr algn="ctr"/>
            <a:r>
              <a:rPr lang="en-US" altLang="ko-KR" sz="360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</a:t>
            </a:r>
            <a:endParaRPr lang="ko-KR" altLang="en-US" sz="36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6807"/>
            <a:ext cx="9025960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데이터와 질의로 뛰어들기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2. 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시맨틱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웹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RDF, 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링크드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데이터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SPARQL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 SPARQL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질의에 깊게 들어가기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 복사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변환과 나쁜 데이터 찾기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 타입과 함수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 SPARQL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 이용한 데이터 갱신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효율적인 질의 작성과 디버깅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 SPARQL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 결과 형식을 이용한 작업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 RDF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스키마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OWL,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추론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 SPARQL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 이용한 애플리케이션 구축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 SPARQL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요리법</a:t>
            </a: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데이터와 질의로 뛰어들기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967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 (Resource Description Framework)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웹상의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자원의 정보를 표현하기 위한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규격으로 상이한 메타데이터 간의 어의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구문 및 구조에 대한 공통적인 규칙을 지원하는 기법을 통해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웹상에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존재하는 기계 해독형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(machine-understandable)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교환하기 위하여 월드 와이드 웹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컴소시엄에서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제안한 것으로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메타데이터간의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효율적인 교환 및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상호호환을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목적으로 한다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간단히 말해서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Semantic Web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사용할 수 있는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규약이라고 한다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4D1C50B-6384-4828-9A5D-3CA76D3B9624}"/>
              </a:ext>
            </a:extLst>
          </p:cNvPr>
          <p:cNvSpPr/>
          <p:nvPr/>
        </p:nvSpPr>
        <p:spPr>
          <a:xfrm>
            <a:off x="4669655" y="2761510"/>
            <a:ext cx="7403976" cy="667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자원이나 구조를 표현하는 언어</a:t>
            </a:r>
            <a:endParaRPr lang="en-US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리소스끼리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와의 관계를 기술하는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언어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XML Schema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의해 정의</a:t>
            </a:r>
            <a:endParaRPr lang="ko-KR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49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시맨틱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웹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RDF, 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링크드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데이터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SPARQL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</a:t>
            </a:r>
            <a:endParaRPr lang="ko-KR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50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시맨틱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웹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RDF, 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링크드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데이터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SPARQL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</a:t>
            </a:r>
            <a:endParaRPr lang="ko-KR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55793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2676</TotalTime>
  <Words>194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나눔바른고딕</vt:lpstr>
      <vt:lpstr>맑은 고딕</vt:lpstr>
      <vt:lpstr>Arial</vt:lpstr>
      <vt:lpstr>Trebuchet MS</vt:lpstr>
      <vt:lpstr>Wingdings</vt:lpstr>
      <vt:lpstr>Wingdings 3</vt:lpstr>
      <vt:lpstr>패싯</vt:lpstr>
      <vt:lpstr>RDF</vt:lpstr>
      <vt:lpstr>목차</vt:lpstr>
      <vt:lpstr>1. 데이터와 질의로 뛰어들기</vt:lpstr>
      <vt:lpstr>1. 시맨틱 웹, RDF, 링크드 데이터, SPARQL</vt:lpstr>
      <vt:lpstr>2. 시맨틱 웹, RDF, 링크드 데이터, SPARQL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180</cp:revision>
  <dcterms:created xsi:type="dcterms:W3CDTF">2020-06-18T13:12:50Z</dcterms:created>
  <dcterms:modified xsi:type="dcterms:W3CDTF">2020-08-04T12:14:11Z</dcterms:modified>
</cp:coreProperties>
</file>