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269" r:id="rId4"/>
    <p:sldId id="349" r:id="rId5"/>
    <p:sldId id="374" r:id="rId6"/>
    <p:sldId id="373" r:id="rId7"/>
    <p:sldId id="354" r:id="rId8"/>
    <p:sldId id="351" r:id="rId9"/>
    <p:sldId id="367" r:id="rId10"/>
    <p:sldId id="368" r:id="rId11"/>
    <p:sldId id="369" r:id="rId12"/>
    <p:sldId id="370" r:id="rId13"/>
    <p:sldId id="350" r:id="rId14"/>
    <p:sldId id="371" r:id="rId15"/>
    <p:sldId id="372" r:id="rId16"/>
    <p:sldId id="361" r:id="rId17"/>
    <p:sldId id="362" r:id="rId18"/>
    <p:sldId id="365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73751" autoAdjust="0"/>
  </p:normalViewPr>
  <p:slideViewPr>
    <p:cSldViewPr>
      <p:cViewPr varScale="1">
        <p:scale>
          <a:sx n="85" d="100"/>
          <a:sy n="85" d="100"/>
        </p:scale>
        <p:origin x="26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78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5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3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2411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7049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736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887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7091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041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0930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8B6D5-5156-4E45-A33A-C4CBF52788B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5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227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398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153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2624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03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407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79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2020.01.10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76269"/>
            <a:ext cx="8645525" cy="6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3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딥러닝</a:t>
            </a:r>
            <a:r>
              <a:rPr lang="ko-KR" altLang="en-US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 분산처리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비동기적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44"/>
            <a:ext cx="4231550" cy="2932055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4922781" y="2852936"/>
            <a:ext cx="36724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당 처리하는 데이터의 양이 많은 장점이 있음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장비가 빨리 학습하는 대로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갱신하여 다음 학습을 할 수 있기 때문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 동기화 방식은 각자의 속도대로 업데이트하기 때문에 동기적 동기화 방식보다 빠름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(stale gradient problem)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치명적인 문제가 있음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83" y="2132856"/>
            <a:ext cx="7130801" cy="364009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733256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문제란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83568" y="612560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모델이 그 모델의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구하는 동안 다른 모델들이 그 모델의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 하기 때문에 업데이트를 할 시점이 오게 되면 처음과는 다른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업데이트하게 되는 문제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8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ASGD(Asynchronous SGD):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 동기화 방식에서 각 모델이 학습하는 즉시 업데이트 하는 것이 아니라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모델이 학습하기까지 기다려서 업데이트하는 방법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733256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SSP(Stale Synchronous Parallel)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96990"/>
            <a:ext cx="7021731" cy="352937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683568" y="6125609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느린 학습자를 기다리도록 강제로 모델들 간의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수준이하로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파라미터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서버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구조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73" y="1844824"/>
            <a:ext cx="6337254" cy="3384376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5519801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서버와 분산 학습을 하는 노드로 나눔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노드들은 모델의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분할하여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서버에 저장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노드는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서버와만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통신 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집단 통신 구조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5519801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따로 두지 않고 각각 학습한 후 워커들 간의 집단 통신을 통하여 동기화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MPI(Message Passing Interface)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기반하여 구현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MPI, PVM,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Shmem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85958"/>
            <a:ext cx="7056784" cy="3515250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전용 분산처리 기술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85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전용 분산처리 기술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SINGA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2089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SINGA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분산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플랫폼의 이용성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(Usability)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확장성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(Scalability)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향상을 목표로 개발된 분산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이용성은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모델의 구조 및 훈련 알고리즘의 추상화를 통해서 달성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확장성은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워커와 워커 그룹을 이용한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아키텍처 디자인을 통해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달성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68960"/>
            <a:ext cx="4474947" cy="338437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168340" y="3068960"/>
            <a:ext cx="39604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 통신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워커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그룹간에는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비동기적으로 동작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워커 그룹 내의 워커들은 동기적으로 동작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두어 워커 간의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공유가 가능하도록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168340" y="4821396"/>
            <a:ext cx="396044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 분할 방법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싱글 레이어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분산처리 기술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2809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효율성과 유연성을 목표로 하여 설계한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772816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포함 기계 학습 알고리즘을 쉽게 개발할 수 있도록 하는 다중 언어를 지원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장치로부터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GPGPU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클러스터까지 다양한 이종 시스템상에서 실행 가능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6109603" cy="309634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6156176" y="2780928"/>
            <a:ext cx="288182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가지를 혼합하는 형태를 택함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선언적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 구조를 명시하는데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유용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지시적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업데이트와     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인터렉티브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디버깅에 유용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Symbol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 그래프를 선언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지시적 연산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KVStore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장치 데이터 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동기화를 위한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기반의 분산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밸류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179487"/>
            <a:ext cx="6264275" cy="15465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1.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분산처리 기술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ko-KR" altLang="en-US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분산의 종류</a:t>
            </a:r>
            <a:endParaRPr lang="en-US" altLang="ko-KR" sz="1400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- </a:t>
            </a:r>
            <a:r>
              <a:rPr lang="ko-KR" altLang="en-US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동기화 방식</a:t>
            </a:r>
            <a:endParaRPr lang="en-US" altLang="ko-KR" sz="1400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ko-KR" altLang="en-US" sz="14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분산학습</a:t>
            </a:r>
            <a:r>
              <a:rPr lang="ko-KR" altLang="en-US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구조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6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2924944"/>
            <a:ext cx="6264275" cy="12234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.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전용 분산처리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SINGA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MXNet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분산처리 기술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병렬처리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6436" y="2564904"/>
            <a:ext cx="3943556" cy="4032448"/>
            <a:chOff x="556436" y="2564904"/>
            <a:chExt cx="3456660" cy="381642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436" y="2564904"/>
              <a:ext cx="3456660" cy="330196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556436" y="6021288"/>
              <a:ext cx="345666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병렬처리</a:t>
              </a:r>
            </a:p>
          </p:txBody>
        </p:sp>
      </p:grp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2528" y="3133374"/>
            <a:ext cx="413995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분산처리는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모델의 파라미터들을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것을 목적으로 함</a:t>
            </a:r>
          </a:p>
        </p:txBody>
      </p:sp>
    </p:spTree>
    <p:extLst>
      <p:ext uri="{BB962C8B-B14F-4D97-AF65-F5344CB8AC3E}">
        <p14:creationId xmlns:p14="http://schemas.microsoft.com/office/powerpoint/2010/main" val="17600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병렬처리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4502" y="2520862"/>
            <a:ext cx="4112002" cy="4220506"/>
            <a:chOff x="4868342" y="2565486"/>
            <a:chExt cx="3499426" cy="38158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8342" y="2565486"/>
              <a:ext cx="3499426" cy="330854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4889725" y="6021288"/>
              <a:ext cx="345666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병렬처리</a:t>
              </a:r>
              <a:endParaRPr lang="ko-KR" altLang="en-US" sz="1400" u="sng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2528" y="3133374"/>
            <a:ext cx="41399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크기가 커서 하나의 장비에서 감당할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 여러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이용하는 방식</a:t>
            </a: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학습하기 위하여 모델의 파라미터들이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연계적으로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역전파해야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하기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장비간 통신이 중요</a:t>
            </a:r>
          </a:p>
        </p:txBody>
      </p:sp>
    </p:spTree>
    <p:extLst>
      <p:ext uri="{BB962C8B-B14F-4D97-AF65-F5344CB8AC3E}">
        <p14:creationId xmlns:p14="http://schemas.microsoft.com/office/powerpoint/2010/main" val="9923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층은 웨이트 중에서 약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연산은 약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95%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층은 웨이트가 약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95%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반면 연산은 약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층은 데이터 분산 병렬처리 기술을 적용하고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층은 모델 분산을 통하여 웨이트들을 병렬화 함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0" y="2848334"/>
            <a:ext cx="7220030" cy="3605002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 방식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4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8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동기적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2" y="2852936"/>
            <a:ext cx="4467849" cy="3172268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4922781" y="2852936"/>
            <a:ext cx="36724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모델들의 파라미터들은 항상 같게 유지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장비의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계산이 끝나야만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 할 수 있어서 가장 느린 장비의 학습 속도에 맞춰진다는 단점이 있음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853</Words>
  <Application>Microsoft Office PowerPoint</Application>
  <PresentationFormat>화면 슬라이드 쇼(4:3)</PresentationFormat>
  <Paragraphs>131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761</cp:revision>
  <dcterms:created xsi:type="dcterms:W3CDTF">2007-11-11T16:17:21Z</dcterms:created>
  <dcterms:modified xsi:type="dcterms:W3CDTF">2020-06-05T02:05:18Z</dcterms:modified>
</cp:coreProperties>
</file>