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1" r:id="rId3"/>
    <p:sldId id="269" r:id="rId4"/>
    <p:sldId id="352" r:id="rId5"/>
    <p:sldId id="353" r:id="rId6"/>
    <p:sldId id="354" r:id="rId7"/>
    <p:sldId id="361" r:id="rId8"/>
    <p:sldId id="364" r:id="rId9"/>
    <p:sldId id="355" r:id="rId10"/>
    <p:sldId id="362" r:id="rId11"/>
    <p:sldId id="356" r:id="rId12"/>
    <p:sldId id="357" r:id="rId13"/>
    <p:sldId id="360" r:id="rId14"/>
    <p:sldId id="363" r:id="rId15"/>
    <p:sldId id="367" r:id="rId16"/>
    <p:sldId id="260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5842" autoAdjust="0"/>
  </p:normalViewPr>
  <p:slideViewPr>
    <p:cSldViewPr>
      <p:cViewPr varScale="1">
        <p:scale>
          <a:sx n="78" d="100"/>
          <a:sy n="78" d="100"/>
        </p:scale>
        <p:origin x="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870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56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132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211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2147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55092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9737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68B6D5-5156-4E45-A33A-C4CBF52788BF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45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4470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814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8935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148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602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9430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183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2020.01.17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OpenCV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&amp; </a:t>
            </a: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Alexnet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34624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은닉층4 (채널=384, 커널=3,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은닉층5 (채널=256, 커널=3,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(사이즈=3,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=2)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(6, 6)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gluon.nn.MaxPool2D(</a:t>
            </a:r>
            <a:r>
              <a:rPr kumimoji="0" lang="ko-KR" altLang="ko-KR" sz="1400" dirty="0" err="1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pool_size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설계하기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775385"/>
            <a:ext cx="7848872" cy="48474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1차원 배열로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gluon.nn.Flatten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은닉층6 (채널=4096,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(0.5)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(6, 6),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(1, 1)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gluon.nn.Dense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4096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gluon.nn.Dropout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은닉층7 (채널=4096,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(0.5)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1),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(1, 1)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gluon.nn.Dense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4096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gluon.nn.Dropout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14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은닉츠</a:t>
            </a: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8=</a:t>
            </a:r>
            <a:r>
              <a:rPr kumimoji="0" lang="ko-KR" altLang="en-US" sz="14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endParaRPr kumimoji="0" lang="en-US" altLang="ko-KR" sz="14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CIFAR10</a:t>
            </a:r>
            <a:r>
              <a:rPr kumimoji="0" lang="ko-KR" altLang="en-US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사진을 가지고 있는 데이터</a:t>
            </a:r>
            <a:endParaRPr kumimoji="0" lang="en-US" altLang="ko-KR" sz="14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gluon.nn.Dense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설계하기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net.collect_params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mx.init.Xavier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magnitude</a:t>
            </a:r>
            <a:r>
              <a:rPr kumimoji="0" lang="ko-KR" altLang="ko-KR" sz="1400" dirty="0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2.24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1400" dirty="0" err="1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trainer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gluon.Trainer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alex_net.collect_params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(), </a:t>
            </a:r>
            <a:r>
              <a:rPr kumimoji="0" lang="ko-KR" altLang="ko-KR" sz="14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kumimoji="0" lang="ko-KR" altLang="ko-KR" sz="14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{</a:t>
            </a:r>
            <a:r>
              <a:rPr kumimoji="0" lang="ko-KR" altLang="ko-KR" sz="14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kumimoji="0" lang="ko-KR" altLang="ko-KR" sz="14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en-US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.0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softmax_cross_entropy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gluon.loss.SoftmaxCrossEntropyLoss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83568" y="3726566"/>
            <a:ext cx="7848872" cy="2870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mx.metric.Accuracy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nd.argmax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acc.update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preds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acc.get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사이즈 조정하기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43088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00000"/>
              </a:lnSpc>
            </a:pP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smoothing_constant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en-US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.0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autograd.record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softmax_cross_entropy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loss.backward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trainer.step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data.shape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nd.mean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asscalar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moving_loss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smoothing_constant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*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moving_loss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smoothing_constant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*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alex_net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alex_net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Train_acc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Test_acc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moving_loss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8333" r="25279"/>
          <a:stretch/>
        </p:blipFill>
        <p:spPr>
          <a:xfrm>
            <a:off x="186387" y="2060848"/>
            <a:ext cx="8706093" cy="720080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503040" y="1660896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=0.01, epochs=3,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=3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03040" y="2852936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=0.1, epochs=3,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=128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503040" y="5301208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=0.001, epochs=5,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=64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61" y="3273243"/>
            <a:ext cx="8635520" cy="19160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91" y="5695852"/>
            <a:ext cx="8605189" cy="9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03040" y="1660896"/>
            <a:ext cx="83894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=0.001, epochs=3,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=64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0" y="2071068"/>
            <a:ext cx="8673180" cy="781868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03040" y="3116669"/>
            <a:ext cx="83894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=0.001, epochs=20,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=64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10009"/>
            <a:ext cx="8640960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557516"/>
            <a:ext cx="6264275" cy="12234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1. </a:t>
            </a: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Mxnet.gluon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en-US" altLang="ko-KR" sz="14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OpenCV</a:t>
            </a:r>
            <a:endParaRPr lang="en-US" altLang="ko-KR" sz="1400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en-US" altLang="ko-KR" sz="14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AlexNet</a:t>
            </a: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</a:t>
            </a:r>
            <a:r>
              <a:rPr lang="ko-KR" altLang="en-US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구현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Mxnet.gluon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MXNet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Anaconda prompt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권한으로 실행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755650" y="2258021"/>
            <a:ext cx="7848798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&gt;&gt;&gt; activate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1767362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만들고 활성화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3415603"/>
            <a:ext cx="7848798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&gt;&gt;&gt; python –m pip install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67544" y="2924944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 모듈 불러오기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future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 </a:t>
            </a: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print_function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mx.random.seed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467544" y="4005064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83568" y="4420160"/>
            <a:ext cx="784887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mx.gpu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mx.cpu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사이즈 조정하기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mx.image.imresize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mx.nd.transpose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axes=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data.astype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4002495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Imresize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</a:t>
            </a:r>
            <a:r>
              <a:rPr lang="pl-PL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pl-PL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</a:t>
            </a:r>
            <a:r>
              <a:rPr lang="pl-PL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pl-PL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3645024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 조정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83568" y="493859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Transpose((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data,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axes,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out,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467544" y="4581128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전치행렬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로드하기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83568" y="1775385"/>
            <a:ext cx="7848872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en-US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gluon.data.vision.CIFAR10(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last_batch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discard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gluon.data.vision.CIFAR10(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last_batch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discard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83568" y="4858758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Gluon.data.DataLoader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(data, train, transform,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shuffle,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last_batch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67544" y="4501287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로드하기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4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14044"/>
            <a:ext cx="5006348" cy="3543306"/>
          </a:xfrm>
          <a:prstGeom prst="rect">
            <a:avLst/>
          </a:prstGeo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5580112" y="2780928"/>
            <a:ext cx="356388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데이터를 처리하기 위한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패키지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40152" y="3212976"/>
            <a:ext cx="252028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PIL(Pillow)</a:t>
            </a:r>
          </a:p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Scikit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-Image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5661248"/>
            <a:ext cx="8208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처리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비전을 위한 라이브러리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Windows, Linux, OS X(Mac OS), iOS, Android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플랫폼을 지원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이미지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프로세싱에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중점을 둔 라이브러리이며 많은 영상처리 알고리즘을 구현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5303777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6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설계하기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gluon.nn.Sequential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은닉층1 (채널=96, 커널=11,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=4,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(사이즈=3, 스트라이드2)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(224, 224),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(27, 27)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net.add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gluon.nn.MaxPool2D(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은닉층2 (채널=256, 커널=5, 패딩=2,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(사이즈=3,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=2)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(27, 27),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gluon.nn.MaxPool2D(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은닉층3 (채널=384, 커널=3,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7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13578</TotalTime>
  <Words>306</Words>
  <Application>Microsoft Office PowerPoint</Application>
  <PresentationFormat>화면 슬라이드 쇼(4:3)</PresentationFormat>
  <Paragraphs>94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809</cp:revision>
  <dcterms:created xsi:type="dcterms:W3CDTF">2007-11-11T16:17:21Z</dcterms:created>
  <dcterms:modified xsi:type="dcterms:W3CDTF">2020-06-05T02:29:06Z</dcterms:modified>
</cp:coreProperties>
</file>