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1" r:id="rId3"/>
    <p:sldId id="269" r:id="rId4"/>
    <p:sldId id="353" r:id="rId5"/>
    <p:sldId id="386" r:id="rId6"/>
    <p:sldId id="387" r:id="rId7"/>
    <p:sldId id="388" r:id="rId8"/>
    <p:sldId id="389" r:id="rId9"/>
    <p:sldId id="390" r:id="rId10"/>
    <p:sldId id="260" r:id="rId1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6AD3"/>
    <a:srgbClr val="0070C0"/>
    <a:srgbClr val="FFCC00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72125" autoAdjust="0"/>
  </p:normalViewPr>
  <p:slideViewPr>
    <p:cSldViewPr>
      <p:cViewPr varScale="1">
        <p:scale>
          <a:sx n="56" d="100"/>
          <a:sy n="56" d="100"/>
        </p:scale>
        <p:origin x="8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xmlns="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xmlns="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xmlns="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xmlns="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160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0723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003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8373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0045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6154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76302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2496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xmlns="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2020.01.31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xmlns="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ko-KR" altLang="en-US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데이터 전처리</a:t>
            </a:r>
            <a:r>
              <a:rPr lang="en-US" altLang="ko-KR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(</a:t>
            </a:r>
            <a:r>
              <a:rPr lang="ko-KR" altLang="en-US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예측</a:t>
            </a:r>
            <a:r>
              <a:rPr lang="en-US" altLang="ko-KR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)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xmlns="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577081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(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예측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데이터 전처리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(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예측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)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158319"/>
            <a:ext cx="5112568" cy="3511041"/>
          </a:xfrm>
          <a:prstGeom prst="rect">
            <a:avLst/>
          </a:prstGeom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467544" y="1868226"/>
            <a:ext cx="820891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목표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다음날 전력량 예측하기</a:t>
            </a: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 (row=1826, column=9)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5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년간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(2014-2015) 1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시간 단위로 날씨데이터와 전력량 데이터</a:t>
            </a: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3181141"/>
            <a:ext cx="31683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avg_tem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평균기온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(°C)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low_tem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최저기온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(°C)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high_tem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최고기온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(°C)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dew_point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이슬점온도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(°C)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5. ground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현지기압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hPa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6. sea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해면기압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hPa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7. sunny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합계 일사량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(MJ/m2)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8.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ground_tem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지면온도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(°C)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9.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elec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전력량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1412776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알아보기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5112568" cy="3511041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79326" y="1414626"/>
            <a:ext cx="864096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Input data, output data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설정</a:t>
            </a: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input data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입력으로 사용될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Sequence data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output data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타겟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사용할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data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52388"/>
              </p:ext>
            </p:extLst>
          </p:nvPr>
        </p:nvGraphicFramePr>
        <p:xfrm>
          <a:off x="6444208" y="2567976"/>
          <a:ext cx="2592288" cy="350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34">
                  <a:extLst>
                    <a:ext uri="{9D8B030D-6E8A-4147-A177-3AD203B41FA5}">
                      <a16:colId xmlns:a16="http://schemas.microsoft.com/office/drawing/2014/main" xmlns="" val="2761022191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xmlns="" val="3210732440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xmlns="" val="1462898501"/>
                    </a:ext>
                  </a:extLst>
                </a:gridCol>
              </a:tblGrid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Input(X)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Output(Y)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4988429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X1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Y1</a:t>
                      </a:r>
                      <a:endParaRPr kumimoji="1" lang="ko-KR" altLang="en-US" sz="1200" b="1" kern="1200" dirty="0" smtClean="0">
                        <a:solidFill>
                          <a:srgbClr val="1B6AD3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51757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552968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46711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297464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212734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0919402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117773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773956" y="2716539"/>
            <a:ext cx="4906244" cy="2333873"/>
            <a:chOff x="773956" y="2758515"/>
            <a:chExt cx="4906244" cy="228427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773956" y="2758515"/>
              <a:ext cx="4583782" cy="2104294"/>
            </a:xfrm>
            <a:prstGeom prst="rect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4644008" y="4862810"/>
              <a:ext cx="713730" cy="137666"/>
            </a:xfrm>
            <a:prstGeom prst="rect">
              <a:avLst/>
            </a:prstGeom>
            <a:noFill/>
            <a:ln w="15875" cap="flat" cmpd="sng" algn="ctr">
              <a:solidFill>
                <a:srgbClr val="1B6A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4088" y="4653716"/>
              <a:ext cx="316112" cy="21544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 ExtraBold"/>
                </a:rPr>
                <a:t>X1</a:t>
              </a:r>
              <a:endParaRPr lang="ko-KR" altLang="en-US" sz="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088" y="4827349"/>
              <a:ext cx="316112" cy="21544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1B6AD3"/>
                  </a:solidFill>
                  <a:latin typeface="나눔고딕" panose="020D0604000000000000" pitchFamily="50" charset="-127"/>
                  <a:ea typeface="나눔고딕 ExtraBold"/>
                </a:rPr>
                <a:t>Y1</a:t>
              </a:r>
              <a:endParaRPr lang="ko-KR" altLang="en-US" sz="800" b="1" dirty="0">
                <a:solidFill>
                  <a:srgbClr val="1B6AD3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2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5112568" cy="3511041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79326" y="1414626"/>
            <a:ext cx="864096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Input data, output data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설정</a:t>
            </a: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input data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입력으로 사용될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Sequence data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output data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타겟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사용할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data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40686"/>
              </p:ext>
            </p:extLst>
          </p:nvPr>
        </p:nvGraphicFramePr>
        <p:xfrm>
          <a:off x="6444208" y="2567976"/>
          <a:ext cx="2592288" cy="350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34">
                  <a:extLst>
                    <a:ext uri="{9D8B030D-6E8A-4147-A177-3AD203B41FA5}">
                      <a16:colId xmlns:a16="http://schemas.microsoft.com/office/drawing/2014/main" xmlns="" val="2761022191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xmlns="" val="3210732440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xmlns="" val="1462898501"/>
                    </a:ext>
                  </a:extLst>
                </a:gridCol>
              </a:tblGrid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Input(X)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Output(Y)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4988429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X1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Y1</a:t>
                      </a:r>
                      <a:endParaRPr kumimoji="1" lang="ko-KR" altLang="en-US" sz="1200" b="1" kern="1200" dirty="0" smtClean="0">
                        <a:solidFill>
                          <a:srgbClr val="1B6AD3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51757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X2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Y2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552968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46711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297464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212734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0919402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1177735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773956" y="2872467"/>
            <a:ext cx="4906244" cy="2329196"/>
            <a:chOff x="773956" y="2758515"/>
            <a:chExt cx="4906244" cy="2279700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773956" y="2758515"/>
              <a:ext cx="4583782" cy="2104294"/>
            </a:xfrm>
            <a:prstGeom prst="rect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44008" y="4862810"/>
              <a:ext cx="713730" cy="137666"/>
            </a:xfrm>
            <a:prstGeom prst="rect">
              <a:avLst/>
            </a:prstGeom>
            <a:noFill/>
            <a:ln w="15875" cap="flat" cmpd="sng" algn="ctr">
              <a:solidFill>
                <a:srgbClr val="1B6A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4088" y="4653716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 ExtraBold"/>
                </a:rPr>
                <a:t>X2</a:t>
              </a:r>
              <a:endParaRPr lang="ko-KR" altLang="en-US" sz="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4088" y="4827349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1B6AD3"/>
                  </a:solidFill>
                  <a:latin typeface="나눔고딕" panose="020D0604000000000000" pitchFamily="50" charset="-127"/>
                  <a:ea typeface="나눔고딕 ExtraBold"/>
                </a:rPr>
                <a:t>Y2</a:t>
              </a:r>
              <a:endParaRPr lang="ko-KR" altLang="en-US" sz="800" b="1" dirty="0">
                <a:solidFill>
                  <a:srgbClr val="1B6AD3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4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5112568" cy="3511041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79326" y="1414626"/>
            <a:ext cx="864096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Input data, output data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설정</a:t>
            </a: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input data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입력으로 사용될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Sequence data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output data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타겟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사용할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data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04990"/>
              </p:ext>
            </p:extLst>
          </p:nvPr>
        </p:nvGraphicFramePr>
        <p:xfrm>
          <a:off x="6444208" y="2567976"/>
          <a:ext cx="2592288" cy="350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34">
                  <a:extLst>
                    <a:ext uri="{9D8B030D-6E8A-4147-A177-3AD203B41FA5}">
                      <a16:colId xmlns:a16="http://schemas.microsoft.com/office/drawing/2014/main" xmlns="" val="2761022191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xmlns="" val="3210732440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xmlns="" val="1462898501"/>
                    </a:ext>
                  </a:extLst>
                </a:gridCol>
              </a:tblGrid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Input(X)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Output(Y)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4988429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X1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Y1</a:t>
                      </a:r>
                      <a:endParaRPr kumimoji="1" lang="ko-KR" altLang="en-US" sz="1200" b="1" kern="1200" dirty="0" smtClean="0">
                        <a:solidFill>
                          <a:srgbClr val="1B6AD3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51757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X2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Y2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552968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X3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Y3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46711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297464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212734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0919402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1177735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773956" y="3024103"/>
            <a:ext cx="4906244" cy="2329196"/>
            <a:chOff x="773956" y="2758515"/>
            <a:chExt cx="4906244" cy="2279700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773956" y="2758515"/>
              <a:ext cx="4583782" cy="2104294"/>
            </a:xfrm>
            <a:prstGeom prst="rect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44008" y="4862810"/>
              <a:ext cx="713730" cy="137666"/>
            </a:xfrm>
            <a:prstGeom prst="rect">
              <a:avLst/>
            </a:prstGeom>
            <a:noFill/>
            <a:ln w="15875" cap="flat" cmpd="sng" algn="ctr">
              <a:solidFill>
                <a:srgbClr val="1B6A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4088" y="4653716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 ExtraBold"/>
                </a:rPr>
                <a:t>X3</a:t>
              </a:r>
              <a:endParaRPr lang="ko-KR" altLang="en-US" sz="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4088" y="4827349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1B6AD3"/>
                  </a:solidFill>
                  <a:latin typeface="나눔고딕" panose="020D0604000000000000" pitchFamily="50" charset="-127"/>
                  <a:ea typeface="나눔고딕 ExtraBold"/>
                </a:rPr>
                <a:t>Y3</a:t>
              </a:r>
              <a:endParaRPr lang="ko-KR" altLang="en-US" sz="800" b="1" dirty="0">
                <a:solidFill>
                  <a:srgbClr val="1B6AD3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6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5112568" cy="3511041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79326" y="1414626"/>
            <a:ext cx="864096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Input data, output data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설정</a:t>
            </a: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input data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입력으로 사용될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Sequence data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output data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타겟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사용할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data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65385"/>
              </p:ext>
            </p:extLst>
          </p:nvPr>
        </p:nvGraphicFramePr>
        <p:xfrm>
          <a:off x="6012160" y="2567976"/>
          <a:ext cx="3024336" cy="350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90">
                  <a:extLst>
                    <a:ext uri="{9D8B030D-6E8A-4147-A177-3AD203B41FA5}">
                      <a16:colId xmlns:a16="http://schemas.microsoft.com/office/drawing/2014/main" xmlns="" val="2761022191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xmlns="" val="321073244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xmlns="" val="1462898501"/>
                    </a:ext>
                  </a:extLst>
                </a:gridCol>
              </a:tblGrid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Input(X)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Output(Y)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4988429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X1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Y1</a:t>
                      </a:r>
                      <a:endParaRPr kumimoji="1" lang="ko-KR" altLang="en-US" sz="1200" b="1" kern="1200" dirty="0" smtClean="0">
                        <a:solidFill>
                          <a:srgbClr val="1B6AD3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51757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X2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Y2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552968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X3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Y3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46711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X4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Y4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297464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212734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0919402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1796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X1797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Y1797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1177735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773956" y="3168119"/>
            <a:ext cx="4906244" cy="2329196"/>
            <a:chOff x="773956" y="2758515"/>
            <a:chExt cx="4906244" cy="2279700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773956" y="2758515"/>
              <a:ext cx="4583782" cy="2104294"/>
            </a:xfrm>
            <a:prstGeom prst="rect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4644008" y="4862810"/>
              <a:ext cx="713730" cy="137666"/>
            </a:xfrm>
            <a:prstGeom prst="rect">
              <a:avLst/>
            </a:prstGeom>
            <a:noFill/>
            <a:ln w="15875" cap="flat" cmpd="sng" algn="ctr">
              <a:solidFill>
                <a:srgbClr val="1B6A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64088" y="4653716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 ExtraBold"/>
                </a:rPr>
                <a:t>X4</a:t>
              </a:r>
              <a:endParaRPr lang="ko-KR" altLang="en-US" sz="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088" y="4827349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1B6AD3"/>
                  </a:solidFill>
                  <a:latin typeface="나눔고딕" panose="020D0604000000000000" pitchFamily="50" charset="-127"/>
                  <a:ea typeface="나눔고딕 ExtraBold"/>
                </a:rPr>
                <a:t>Y4</a:t>
              </a:r>
              <a:endParaRPr lang="ko-KR" altLang="en-US" sz="800" b="1" dirty="0">
                <a:solidFill>
                  <a:srgbClr val="1B6AD3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9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79326" y="1414626"/>
            <a:ext cx="864096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데이터의 특징</a:t>
            </a: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동일한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고정된 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간견의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날짜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시간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중복이 없고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빠진 것도 없는 날짜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시간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- 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시간 순서대로 정렬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데이터가 반드시 동일한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고정된 간격의 날짜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시간을 가져야만 하는 것은 아니다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주가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(stock price)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장이 열리는 비즈니스날만 존재하며 공휴일 데이터는 없다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279326" y="3220888"/>
            <a:ext cx="8640960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이상값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처리하기</a:t>
            </a: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algn="l">
              <a:lnSpc>
                <a:spcPct val="150000"/>
              </a:lnSpc>
              <a:defRPr/>
            </a:pPr>
            <a:r>
              <a:rPr 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누락 된 이유를 이해하는 것은 나머지 데이터를 올바르게 처리하는 데 중요합니다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또한 그 데이터에 대한 전문가의 조언을 구하는 방법도 있습니다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화학 물질 데이터의 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이상값를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처리하기 위해 화학 관련 전문가의 조언을 구하고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의학 관련 데이터라면 의학관련 전문가와 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이상값에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대해서 의논하는 것이 바람직합니다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483768" y="4581128"/>
            <a:ext cx="3753387" cy="1992581"/>
            <a:chOff x="2483768" y="4748787"/>
            <a:chExt cx="3753387" cy="19925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8024" y="4750151"/>
              <a:ext cx="1449131" cy="192683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2140" y="4748787"/>
              <a:ext cx="1455498" cy="1928201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 bwMode="auto">
            <a:xfrm>
              <a:off x="2483768" y="4748787"/>
              <a:ext cx="3753387" cy="199258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2" name="오른쪽 화살표 21"/>
          <p:cNvSpPr/>
          <p:nvPr/>
        </p:nvSpPr>
        <p:spPr bwMode="auto">
          <a:xfrm>
            <a:off x="4007638" y="5437216"/>
            <a:ext cx="564362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15109</TotalTime>
  <Words>499</Words>
  <Application>Microsoft Office PowerPoint</Application>
  <PresentationFormat>화면 슬라이드 쇼(4:3)</PresentationFormat>
  <Paragraphs>120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heechul4296@gmail.com</cp:lastModifiedBy>
  <cp:revision>876</cp:revision>
  <dcterms:created xsi:type="dcterms:W3CDTF">2007-11-11T16:17:21Z</dcterms:created>
  <dcterms:modified xsi:type="dcterms:W3CDTF">2020-06-05T02:33:02Z</dcterms:modified>
</cp:coreProperties>
</file>