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71" r:id="rId3"/>
    <p:sldId id="353" r:id="rId4"/>
    <p:sldId id="260" r:id="rId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6AD3"/>
    <a:srgbClr val="0070C0"/>
    <a:srgbClr val="FFCC00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2125" autoAdjust="0"/>
  </p:normalViewPr>
  <p:slideViewPr>
    <p:cSldViewPr>
      <p:cViewPr varScale="1">
        <p:scale>
          <a:sx n="83" d="100"/>
          <a:sy n="83" d="100"/>
        </p:scale>
        <p:origin x="23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2020.01.31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Text Generation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061829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LSTM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텍스트 생성하기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 LSTM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텍스트 생성하기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LSTM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74531" y="1769528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단어를 입력하면 의미에 맞는 문장 생성하는 모델 만들기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기사의 제목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(ArticlesAprill2018.csv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다운로드 링크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https://www.kaggle.com/aashita/nyt-comments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5"/>
          <p:cNvGrpSpPr>
            <a:grpSpLocks/>
          </p:cNvGrpSpPr>
          <p:nvPr/>
        </p:nvGrpSpPr>
        <p:grpSpPr bwMode="auto">
          <a:xfrm>
            <a:off x="474531" y="13843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391621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15376</TotalTime>
  <Words>63</Words>
  <Application>Microsoft Office PowerPoint</Application>
  <PresentationFormat>화면 슬라이드 쇼(4:3)</PresentationFormat>
  <Paragraphs>17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7" baseType="lpstr">
      <vt:lpstr>Arial Unicode MS</vt:lpstr>
      <vt:lpstr>Inconsolata</vt:lpstr>
      <vt:lpstr>Monotype Sorts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880</cp:revision>
  <dcterms:created xsi:type="dcterms:W3CDTF">2007-11-11T16:17:21Z</dcterms:created>
  <dcterms:modified xsi:type="dcterms:W3CDTF">2020-03-13T07:26:39Z</dcterms:modified>
</cp:coreProperties>
</file>