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1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20" r:id="rId11"/>
    <p:sldId id="421" r:id="rId12"/>
    <p:sldId id="422" r:id="rId13"/>
    <p:sldId id="411" r:id="rId14"/>
    <p:sldId id="417" r:id="rId15"/>
    <p:sldId id="430" r:id="rId16"/>
    <p:sldId id="418" r:id="rId17"/>
    <p:sldId id="419" r:id="rId18"/>
    <p:sldId id="431" r:id="rId19"/>
    <p:sldId id="260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549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9988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081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937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6069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1187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2369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164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60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62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77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7747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007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81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71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Text_generation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레이블을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-1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SimpleRNN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model.summary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4531" y="2344231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   34940 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simple_rnn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17792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가장 기본이 되는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vanilla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9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4906" y="1773974"/>
            <a:ext cx="3723078" cy="2410459"/>
            <a:chOff x="3009163" y="1998083"/>
            <a:chExt cx="3723078" cy="2410459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138826" y="2811316"/>
              <a:ext cx="87969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163" y="1998083"/>
              <a:ext cx="2134109" cy="7831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3989" y="3057538"/>
              <a:ext cx="3718252" cy="1351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0122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13110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4" y="6239554"/>
            <a:ext cx="5553850" cy="2857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8072" y="4941168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I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Disapprove Of School Vouchers. Can I Still Apply For Them?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8072" y="6525344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to Prevent a Racist Hoodie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문장을 산출하는 함수를 정의합니다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8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3" name="텍스트 개체 틀 2"/>
          <p:cNvSpPr txBox="1">
            <a:spLocks/>
          </p:cNvSpPr>
          <p:nvPr/>
        </p:nvSpPr>
        <p:spPr>
          <a:xfrm>
            <a:off x="474532" y="3949500"/>
            <a:ext cx="810377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2.1 D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ataset Overview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2.2 Preparing Dataset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두 카테고리 내용은 앞서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내용과 같습니다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4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단어의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임베딩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벡터는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차원을 가지고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128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은닉 상태 크기를 가지는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LSTM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 기존 데이터의 길이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- 1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(LSTM(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31" y="2488247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34940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(LSTM) 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71168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09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이번에는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모델을 이용해 봅니다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단어의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임베딩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벡터는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차원을 가지고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128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은닉 상태 크기를 가지는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LSTM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 기존 데이터의 길이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- 1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(LSTM(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531" y="2276872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34940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(LSTM) 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71168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60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0555" y="1832710"/>
            <a:ext cx="4529517" cy="2395051"/>
            <a:chOff x="474531" y="1898045"/>
            <a:chExt cx="4673533" cy="23950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77" y="1898045"/>
              <a:ext cx="2347806" cy="927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531" y="3122873"/>
              <a:ext cx="4673533" cy="1170223"/>
            </a:xfrm>
            <a:prstGeom prst="rect">
              <a:avLst/>
            </a:prstGeom>
          </p:spPr>
        </p:pic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493176" y="2876652"/>
              <a:ext cx="98927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2650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38383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8" y="6222105"/>
            <a:ext cx="5258534" cy="2381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5134" y="6495147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Make Facebook More Accountable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134" y="5013176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Disapprove Of School Vouchers. Can I Still Apply For Them?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7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83479"/>
              </p:ext>
            </p:extLst>
          </p:nvPr>
        </p:nvGraphicFramePr>
        <p:xfrm>
          <a:off x="539552" y="1407434"/>
          <a:ext cx="799288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194808244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4024888413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870429540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15915363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RNN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LSTM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54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0.9246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0.9246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모델의 정확도는 같음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2425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‘I’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단어 생성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disapprove of school vouchers can I still apply for them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 Disapprove Of School Vouchers. Can I Still Apply For Them?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모델 다 같은 문장을 예측하였다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943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 sentence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 Disapprove Of School Vouchers. Can I Still Apply For Them?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 Disapprove Of School Vouchers. Can I Still Apply For Them?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0409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‘how’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단어 생성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How to prevent a racist hoodie heated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kings Russian stars who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How to make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facebook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more accountable about the car you mat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개인적인 생각으로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lstm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모델에 의해 생성된 문장이 문법적으로 더 맞다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708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 sentence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How to Prevent a Racist Hoodie</a:t>
                      </a:r>
                    </a:p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How to Make Facebook More Accountable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036834"/>
                  </a:ext>
                </a:extLst>
              </a:tr>
            </a:tbl>
          </a:graphicData>
        </a:graphic>
      </p:graphicFrame>
      <p:sp>
        <p:nvSpPr>
          <p:cNvPr id="29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539552" y="5013176"/>
            <a:ext cx="7992888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정확도에서는 차이가 없으나 개인적인 생각으로는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모델이 문법적으로 좀더 나은 예측을 하는 거 같습니다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LSTM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Load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columns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셋을 로드하고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03848" y="3717028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 수가 많기 때문에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컬럼수와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컬럼명을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7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사용할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headline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컬럼의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null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있는지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03848" y="2411032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Headline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리스트로 변환하고 변수로 저장합니다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3203848" y="4622567"/>
            <a:ext cx="5905227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없었지만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‘Unknown’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학습에 방해되는 데이터가 있습니다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학습에 방해되는 데이터를 제거해줍니다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4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3203848" y="997295"/>
            <a:ext cx="5905227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Headline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특수문자를 없애고 대문자를 소문자로 바꿔줍니다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punctuation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이용해서 특수문자를 간단하게 없애줍니다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3203848" y="3599587"/>
            <a:ext cx="5905227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단어 인덱스를 구축하고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단어의 반복수가 많은 수대로 정렬합니다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정수 인덱스의 리스트로 변환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3203848" y="4853756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정수 인덱스의 리스트로 변환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9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최대 길이를 설정</a:t>
            </a:r>
            <a:endParaRPr kumimoji="0" lang="en-US" altLang="ko-KR" sz="800" i="1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                    </a:t>
            </a:r>
            <a:r>
              <a:rPr kumimoji="0" lang="ko-KR" altLang="ko-KR" sz="800" dirty="0" err="1" smtClean="0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pre: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앞으로 값을 채움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post: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뒤로 값을 채움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861049"/>
            <a:ext cx="3836119" cy="1296143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3203848" y="997295"/>
            <a:ext cx="5905227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샘플의 길이를 동일하게 만들기 위해 길이를 구합니다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샘플의 길이는 가장 긴 리스트의 길이를 기준으로 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3203848" y="2765435"/>
            <a:ext cx="590522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가장 긴 샘플의 길이인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앞으로 값을 채웁니다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(label)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사용할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구분합니다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3203848" y="4944833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one-hot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인코딩을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통해서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벡터로 변환시켜 줍니다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16490</TotalTime>
  <Words>1271</Words>
  <Application>Microsoft Office PowerPoint</Application>
  <PresentationFormat>화면 슬라이드 쇼(4:3)</PresentationFormat>
  <Paragraphs>221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Malgun Gothic</vt:lpstr>
      <vt:lpstr>Malgun Gothic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951</cp:revision>
  <dcterms:created xsi:type="dcterms:W3CDTF">2007-11-11T16:17:21Z</dcterms:created>
  <dcterms:modified xsi:type="dcterms:W3CDTF">2020-03-19T08:51:01Z</dcterms:modified>
</cp:coreProperties>
</file>