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8" r:id="rId2"/>
    <p:sldId id="271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20" r:id="rId11"/>
    <p:sldId id="421" r:id="rId12"/>
    <p:sldId id="422" r:id="rId13"/>
    <p:sldId id="411" r:id="rId14"/>
    <p:sldId id="397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260" r:id="rId2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549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9988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3081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5285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9002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5269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7841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819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937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1187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2369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601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62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77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7747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007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81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710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Text_generation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레이블을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SimpleRNN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model.summary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4531" y="2344231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   34940 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simple_rnn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17792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9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4906" y="1773974"/>
            <a:ext cx="3723078" cy="2410459"/>
            <a:chOff x="3009163" y="1998083"/>
            <a:chExt cx="3723078" cy="2410459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3138826" y="2811316"/>
              <a:ext cx="87969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163" y="1998083"/>
              <a:ext cx="2134109" cy="7831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3989" y="3057538"/>
              <a:ext cx="3718252" cy="1351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90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0122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13110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4" y="6239554"/>
            <a:ext cx="5553850" cy="2857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8072" y="4941168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I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Disapprove Of School Vouchers. Can I Still Apply For Them?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8072" y="6525344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to Prevent a Racist Hoodie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8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</a:t>
            </a:r>
            <a:r>
              <a:rPr kumimoji="0" lang="ko-KR" altLang="ko-KR" sz="1200" dirty="0" smtClean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www.kaggle.com/aashita/nyt-comments</a:t>
            </a:r>
            <a:endParaRPr kumimoji="0" lang="en-US" altLang="ko-KR" sz="1200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Load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columns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645025"/>
            <a:ext cx="3836119" cy="1296143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6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6182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LSTM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단어의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임베딩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벡터는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차원을 가지고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128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은닉 상태 크기를 가지는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LSTM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 기존 데이터의 길이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- 1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(LSTM(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31" y="2488247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34940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(LSTM) 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71168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209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0555" y="1832710"/>
            <a:ext cx="4529517" cy="2395051"/>
            <a:chOff x="474531" y="1898045"/>
            <a:chExt cx="4673533" cy="23950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77" y="1898045"/>
              <a:ext cx="2347806" cy="927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531" y="3122873"/>
              <a:ext cx="4673533" cy="1170223"/>
            </a:xfrm>
            <a:prstGeom prst="rect">
              <a:avLst/>
            </a:prstGeom>
          </p:spPr>
        </p:pic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493176" y="2876652"/>
              <a:ext cx="98927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2650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38383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8" y="6222105"/>
            <a:ext cx="5258534" cy="2381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5134" y="6495147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Make Facebook More Accountable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5134" y="5013176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Disapprove Of School Vouchers. Can I Still Apply For Them?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7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</a:t>
            </a:r>
            <a:r>
              <a:rPr kumimoji="0" lang="ko-KR" altLang="ko-KR" sz="1200" dirty="0" smtClean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www.kaggle.com/aashita/nyt-comments</a:t>
            </a:r>
            <a:endParaRPr kumimoji="0" lang="en-US" altLang="ko-KR" sz="1200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Load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columns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셋을 로드하고 확인합니다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03848" y="3717028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컬럼 수가 많기 때문에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컬럼수와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컬럼명을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7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3203848" y="1112711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사용할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headline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컬럼의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null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있는지 확인합니다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203848" y="2411032"/>
            <a:ext cx="590522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4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9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645025"/>
            <a:ext cx="3836119" cy="1296143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6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16324</TotalTime>
  <Words>1136</Words>
  <Application>Microsoft Office PowerPoint</Application>
  <PresentationFormat>화면 슬라이드 쇼(4:3)</PresentationFormat>
  <Paragraphs>204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Arial Unicode MS</vt:lpstr>
      <vt:lpstr>Inconsolata</vt:lpstr>
      <vt:lpstr>Monotype Sorts</vt:lpstr>
      <vt:lpstr>Nanum Gothic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940</cp:revision>
  <dcterms:created xsi:type="dcterms:W3CDTF">2007-11-11T16:17:21Z</dcterms:created>
  <dcterms:modified xsi:type="dcterms:W3CDTF">2020-03-18T10:01:20Z</dcterms:modified>
</cp:coreProperties>
</file>