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4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BD0C1-894D-4A2A-BDA5-78F0F2956493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9F25E-7CDC-4C8D-B554-47441D64C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8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1963" y="2404534"/>
            <a:ext cx="8217144" cy="1646302"/>
          </a:xfrm>
        </p:spPr>
        <p:txBody>
          <a:bodyPr anchor="ctr"/>
          <a:lstStyle/>
          <a:p>
            <a:pPr algn="ctr"/>
            <a:r>
              <a:rPr lang="en-US" altLang="ko-KR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Understanding the capabilities of today's web communication technologies</a:t>
            </a:r>
            <a:endParaRPr lang="ko-KR" altLang="en-US" sz="36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A41A0CF-1BF5-4C68-BFF8-D24E32C91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HTTP / 2 Server Push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CE53D6-9438-4BB0-BD04-10651264B06B}"/>
              </a:ext>
            </a:extLst>
          </p:cNvPr>
          <p:cNvSpPr/>
          <p:nvPr/>
        </p:nvSpPr>
        <p:spPr>
          <a:xfrm>
            <a:off x="677333" y="1293245"/>
            <a:ext cx="10819249" cy="2008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서버가 사전에 자산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스타일 시트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스크립트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미디어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클라이언트 캐시에 미리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푸시하는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매커니즘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Sample applications :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소셜 미디어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피드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 페이지 웹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: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중개자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프록시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라우터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호스트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원래 서버가 의도한대로 정보를 클라이언트에 올바르게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푸지하지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않도록 선택할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: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연결이 무기한 연린 상태로 유지되지 않는다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컨텐츠 푸시 프로세스가 발생하더라도 언제든지 연결을 닫을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일단 닫았다가 다시 열면 연결은 왼쪽에서 계속 진행할 수 없다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: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일부 브라우저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중개자는 서버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푸시를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지원하지 않는다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3EBEDB-47AD-4585-98E0-1A7497A6C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361" y="2344868"/>
            <a:ext cx="5644793" cy="428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48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Web Socket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CE53D6-9438-4BB0-BD04-10651264B06B}"/>
              </a:ext>
            </a:extLst>
          </p:cNvPr>
          <p:cNvSpPr/>
          <p:nvPr/>
        </p:nvSpPr>
        <p:spPr>
          <a:xfrm>
            <a:off x="677333" y="1293245"/>
            <a:ext cx="10819249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WebSockets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사용하면 서버와 클라이언트 모두 이전 요청과 관계없이 언제든지 메시지를 푸시 할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WebSockets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사용하면 눈에 띄는 장점 중 하나는 거의 모든 브라우저가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지원한다는 것이다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관련된 몇 가지 문제를 해결한다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양방향 프로토콜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서버가 상대방에게 메시지를 보낼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(HTTP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에서는 요청이 항상 클라이언트에 의해 시작되고 응답이 서버에 의해 처리된다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– HTTP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단방향 프로토콜로 만든다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전이중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통신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클라이언트와 서버가 동시에 독립적으로 서로 통신 할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TCP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처음에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연결을 업그레이드 한 후 클라이언트와 서버는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 수명주기 동안 동일한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TCP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연결을 통해 통신한다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Sample application : IM / Chat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프론트 엔드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00A6D0-C061-45F3-A98C-00054719B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3744267"/>
            <a:ext cx="7811590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99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Web Socket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CE53D6-9438-4BB0-BD04-10651264B06B}"/>
              </a:ext>
            </a:extLst>
          </p:cNvPr>
          <p:cNvSpPr/>
          <p:nvPr/>
        </p:nvSpPr>
        <p:spPr>
          <a:xfrm>
            <a:off x="677333" y="1293245"/>
            <a:ext cx="10819249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모든 브라우저에서 지원된다고 하지만 중개자에게는 예외가 있을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중개자의 예기치 않은 동작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WebSocket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연결이 프록시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방화벽을 통과하는 경우 이러한 연결이 항상 실패하는 것을 알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장애를 대폭 줄이려면 항상 보안 웹 소켓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(WSS)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사용하면 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지원하지 않는 중개자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이유로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프로토콜을 사용할 수 없는 경우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연결이 적절한 긴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폴링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옵션으로 자동 대체되는지 확인한다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7430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REST vs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WebSockets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Perf Test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CE53D6-9438-4BB0-BD04-10651264B06B}"/>
              </a:ext>
            </a:extLst>
          </p:cNvPr>
          <p:cNvSpPr/>
          <p:nvPr/>
        </p:nvSpPr>
        <p:spPr>
          <a:xfrm>
            <a:off x="677333" y="1293245"/>
            <a:ext cx="10819249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성능 테스트를 수행한 결과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로드가 많을 때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더 우수하다는 것을 알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반드시 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비효율적임을 의미하지는 않다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결론적으로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비교하는 것은 바람직하지 않다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두 기능은 서로 다른 두 가지 문제를 해결하며 간단한 성능 테스트로는 비교할 수 없다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6ABCF8-5EBF-4E33-9B79-417A18B81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601841"/>
            <a:ext cx="9492765" cy="246239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766DE0C-178D-4E6D-9DE5-8350A9E41607}"/>
              </a:ext>
            </a:extLst>
          </p:cNvPr>
          <p:cNvSpPr/>
          <p:nvPr/>
        </p:nvSpPr>
        <p:spPr>
          <a:xfrm>
            <a:off x="677333" y="5195582"/>
            <a:ext cx="1081924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WebSockets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장기적인 양방향 데이터 스트리밍을 거의 실시간으로 처리하는 데 훌륭한 선택이 될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가끔 통신을 할 때 적합하다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WebSockets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사용하는 것은 상당한 투자이므로 가끔 연결하는데 너무 많은 비용이 든다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6345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Webhooks (for communication between servers)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CE53D6-9438-4BB0-BD04-10651264B06B}"/>
              </a:ext>
            </a:extLst>
          </p:cNvPr>
          <p:cNvSpPr/>
          <p:nvPr/>
        </p:nvSpPr>
        <p:spPr>
          <a:xfrm>
            <a:off x="677333" y="1293245"/>
            <a:ext cx="10819249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변경시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데이터를 얻으려면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폴링을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가장 먼저 선택해야 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서버 간 통신의 경우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폴링의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 효율성으로 인해 많은 비용이 발생한다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평군적으로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98.5%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폴링이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낭비 됨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Webgook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이 문제를 해결해 주는데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여기서 통신은 일반적으로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서버간에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발생한다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발신자 노드는 수신자 노드에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콜백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미리 등록한다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발신자 측에서 이벤트가 발생하면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WebHook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트리거 되고 각각에 등록 된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콜백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사용하여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POST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요청으로 새 데이터가 포함 된 이벤트 객체를 수신자 노드에 보낸다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WebHook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사용하여 발신자와 수신자 노드 모두에 대한 서버로드를 대폭 줄일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개발자가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폴링을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낭비하지 않고 의미 있는 일에 서비스 엔드 포인트를 활용 할 수 있다면 사용자는 더 좋은 성능을 이용할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1EE200-F9AC-46CE-B0C8-DDCC22E97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744268"/>
            <a:ext cx="4675902" cy="2995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60C7E3-D2A4-442B-85D6-C0879465F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4180794"/>
            <a:ext cx="4675902" cy="301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96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Webhooks (for communication between servers)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CE53D6-9438-4BB0-BD04-10651264B06B}"/>
              </a:ext>
            </a:extLst>
          </p:cNvPr>
          <p:cNvSpPr/>
          <p:nvPr/>
        </p:nvSpPr>
        <p:spPr>
          <a:xfrm>
            <a:off x="677333" y="1293245"/>
            <a:ext cx="10819249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Sample application :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사용자가 등록하거나 현재 사용자가 기존 프로필 설정을 업데이트 할 때 알림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: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개발자는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WebHook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설정하고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서비스를 확장하기가 어렵다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1EE200-F9AC-46CE-B0C8-DDCC22E97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226185"/>
            <a:ext cx="5726574" cy="36685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60C7E3-D2A4-442B-85D6-C0879465F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663" y="2226184"/>
            <a:ext cx="5726574" cy="369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4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36807"/>
            <a:ext cx="9025960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HTTP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REST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HTTP Polling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HTTP Streaming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SSE (Server Sent Events /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EventSource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HTTP/2 Sever Push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WebSockets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REST vs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Websockets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Perf Test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Webhooks (for communication between servers)</a:t>
            </a:r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HTTP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WWW (World Wide Web)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기본 통신 프로토콜이다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클라이언트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컴퓨팅 모델에서 요청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응답 프로토콜로 작동한다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초기 버전과 비교하여 최신버전은 지속적 및 파이프 라인 연결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청크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전송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응답 본문의 새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해더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필드 등과 같은 중요한 성능 최적화 및 기능 향상을 구현할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Keep-Alive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호스트 간의 오래 지속되는 통신 정책을 설정하기 위한 헤더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 당 처리 할 시간 초과 기간 및 최대 요청 수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Upgrade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헤더는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/ 2.0 (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같이 향상된 프로토콜 모드로 접속을 전환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h2, h2c()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WebSockets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49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REST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56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아키텍처 스타일 인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 (Representational State Transfer)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요청에 대한 웹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구성하는 가장 표준화 된 방법이다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WWW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같은 분산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하이퍼미디어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시스템을 위한 소프트웨어 아키텍처의 한 형식이다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순전히 몇 가지 원칙을 기반으로 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architectural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스타일이다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원칙을 준수하는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RESTful API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 API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서버의 모든 메시지가 클라이언트의 메시지에 대한 응답인 요청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응답 모델을 사용한다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일반적으로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RESTful API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전송 프로토콜로 사용한다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경우 조회는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요청을 사용해야 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PUT, POST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DELETE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요청은 각각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mutation, creation(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deletion(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사용되어야 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정보를 업데이트하는 것에 대해서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요청을 사용하는 것은 피해야 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3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HTTP Polling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Polling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클라이언트는 여러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매커니즘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 하나를 준수하여 새 정보를 요청하는 서버를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폴링한다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폴링은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오늘날 대부분의 애플리케이션에서 사용되면 대부분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RESTful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프랙티스와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함께 사용된다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Short Polling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거의 사용되지 않으며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Long Polling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Periodic Polling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항상 선택 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CE53D6-9438-4BB0-BD04-10651264B06B}"/>
              </a:ext>
            </a:extLst>
          </p:cNvPr>
          <p:cNvSpPr/>
          <p:nvPr/>
        </p:nvSpPr>
        <p:spPr>
          <a:xfrm>
            <a:off x="677333" y="2278667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Short Polling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3F408E-1B6F-4F92-B9FA-28856C00D05B}"/>
              </a:ext>
            </a:extLst>
          </p:cNvPr>
          <p:cNvSpPr/>
          <p:nvPr/>
        </p:nvSpPr>
        <p:spPr>
          <a:xfrm>
            <a:off x="881519" y="2710092"/>
            <a:ext cx="1041087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접근 방식이다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많은 요청은 서버에 들어올 때 처리되어 많은 트래픽을 생성한다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리소스를 사용하지만 응답이 전송되는 즉시 해제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연결은 단시간 동안만 열리므로 많은 연결을 시간 다중화 할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4D3BC4-B5C7-42C7-806F-A29F99618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19" y="3792859"/>
            <a:ext cx="5945409" cy="13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6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HTTP Polling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CE53D6-9438-4BB0-BD04-10651264B06B}"/>
              </a:ext>
            </a:extLst>
          </p:cNvPr>
          <p:cNvSpPr/>
          <p:nvPr/>
        </p:nvSpPr>
        <p:spPr>
          <a:xfrm>
            <a:off x="677333" y="1293245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Long Polling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3F408E-1B6F-4F92-B9FA-28856C00D05B}"/>
              </a:ext>
            </a:extLst>
          </p:cNvPr>
          <p:cNvSpPr/>
          <p:nvPr/>
        </p:nvSpPr>
        <p:spPr>
          <a:xfrm>
            <a:off x="881519" y="1724670"/>
            <a:ext cx="10410878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하나의 요청이 서버로 이동하고 클라이언트가 응답이 오기를 기다린다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서버는 새 데이터를 사용할 수 있을 때까지 요청을 열린 상태로 유지한다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해결되지 않고 리소스가 차단됨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이벤트가 발생할 때 지연없이 통지된다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복잡하고 더 많은 서버 리소스가 사용된다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11F8FC-8A5D-45F5-AEF3-8808D1C9E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19" y="3264090"/>
            <a:ext cx="9949204" cy="208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HTTP Polling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CE53D6-9438-4BB0-BD04-10651264B06B}"/>
              </a:ext>
            </a:extLst>
          </p:cNvPr>
          <p:cNvSpPr/>
          <p:nvPr/>
        </p:nvSpPr>
        <p:spPr>
          <a:xfrm>
            <a:off x="677333" y="1293245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Periodic Polling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3F408E-1B6F-4F92-B9FA-28856C00D05B}"/>
              </a:ext>
            </a:extLst>
          </p:cNvPr>
          <p:cNvSpPr/>
          <p:nvPr/>
        </p:nvSpPr>
        <p:spPr>
          <a:xfrm>
            <a:off x="881519" y="1724670"/>
            <a:ext cx="10410878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요청 사이에 사전 정의 된 시간 간격이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이것은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폴링의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개선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 버전이다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요청 사이의 시간 간격을 늘려 서버 소비를 줄일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서버 이벤트가 발생할 때 지연없이 알림을 받아야하는 경우에는 이 옵션은 좋지 않다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36DB98-56A4-40C4-A854-75AA78AE8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19" y="2987091"/>
            <a:ext cx="9126224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5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HTTP Streaming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CE53D6-9438-4BB0-BD04-10651264B06B}"/>
              </a:ext>
            </a:extLst>
          </p:cNvPr>
          <p:cNvSpPr/>
          <p:nvPr/>
        </p:nvSpPr>
        <p:spPr>
          <a:xfrm>
            <a:off x="677333" y="1293245"/>
            <a:ext cx="10819249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요청을 하고 서버는 무한 길이의 응답을 제한한다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스트리밍은 성능이 뛰어나고 사용하기 쉬우며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WebSockets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대안이 될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중개자가 연결을 중단할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예를 들어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 초과나 다른 요청을 라운드 로빈 방식으로 제공하는 중개자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경우 완전한 실시간 성을 보장 할 수 없다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A57FE6-169F-47C6-B1C9-E4826618B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913270"/>
            <a:ext cx="5324566" cy="34811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999014-B9A9-4C55-9CAD-A36E7BCF4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786" y="3212158"/>
            <a:ext cx="5410955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0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SSE (Server Sent Events /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EventSource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CE53D6-9438-4BB0-BD04-10651264B06B}"/>
              </a:ext>
            </a:extLst>
          </p:cNvPr>
          <p:cNvSpPr/>
          <p:nvPr/>
        </p:nvSpPr>
        <p:spPr>
          <a:xfrm>
            <a:off x="677333" y="1293245"/>
            <a:ext cx="10819249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SSE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연결은 데이터를 브라우저로만 푸시 할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통신은 서버에서 브라우저로만 수행되며 브라우저는 서버에서 시작된 데이터 업데이트에만 가입할 수 있지만 서버로 데이터를 보낼 수는 없다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Sample applications : Twitter update,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주가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브라우저 알림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: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일부 브라우저는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SSE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지원하지 않는다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: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열린 연결 수는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1.1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제한한다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HTTP 2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에서는 하나의 단일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TCP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연결로 모든 요청에 충분하기 때문에 문제가 없다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 HTTP 2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다중화 된 지원이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37BA8D-278B-4D4A-9695-1B937BA32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34" y="3190269"/>
            <a:ext cx="5782482" cy="22672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FF6ABB-02F8-44D8-90C1-6B45520EE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645" y="5623316"/>
            <a:ext cx="4182059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3881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1818</TotalTime>
  <Words>1204</Words>
  <Application>Microsoft Office PowerPoint</Application>
  <PresentationFormat>와이드스크린</PresentationFormat>
  <Paragraphs>99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나눔바른고딕</vt:lpstr>
      <vt:lpstr>맑은 고딕</vt:lpstr>
      <vt:lpstr>Arial</vt:lpstr>
      <vt:lpstr>Trebuchet MS</vt:lpstr>
      <vt:lpstr>Wingdings 3</vt:lpstr>
      <vt:lpstr>패싯</vt:lpstr>
      <vt:lpstr>Understanding the capabilities of today's web communication technologies</vt:lpstr>
      <vt:lpstr>목차</vt:lpstr>
      <vt:lpstr>1. HTTP</vt:lpstr>
      <vt:lpstr>2. REST</vt:lpstr>
      <vt:lpstr>3. HTTP Polling</vt:lpstr>
      <vt:lpstr>3. HTTP Polling</vt:lpstr>
      <vt:lpstr>3. HTTP Polling</vt:lpstr>
      <vt:lpstr>4. HTTP Streaming</vt:lpstr>
      <vt:lpstr>5. SSE (Server Sent Events / EventSource)</vt:lpstr>
      <vt:lpstr>6. HTTP / 2 Server Push</vt:lpstr>
      <vt:lpstr>7. Web Socket</vt:lpstr>
      <vt:lpstr>7. Web Socket</vt:lpstr>
      <vt:lpstr>8. REST vs WebSockets – Perf Test</vt:lpstr>
      <vt:lpstr>9. Webhooks (for communication between servers)</vt:lpstr>
      <vt:lpstr>9. Webhooks (for communication between servers)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159</cp:revision>
  <dcterms:created xsi:type="dcterms:W3CDTF">2020-06-18T13:12:50Z</dcterms:created>
  <dcterms:modified xsi:type="dcterms:W3CDTF">2020-07-23T08:25:27Z</dcterms:modified>
</cp:coreProperties>
</file>