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58" r:id="rId5"/>
    <p:sldId id="257" r:id="rId6"/>
    <p:sldId id="269" r:id="rId7"/>
    <p:sldId id="271" r:id="rId8"/>
    <p:sldId id="272" r:id="rId9"/>
    <p:sldId id="263" r:id="rId10"/>
    <p:sldId id="273" r:id="rId11"/>
    <p:sldId id="259" r:id="rId12"/>
    <p:sldId id="260" r:id="rId13"/>
    <p:sldId id="261" r:id="rId14"/>
    <p:sldId id="264" r:id="rId15"/>
    <p:sldId id="265" r:id="rId16"/>
    <p:sldId id="270" r:id="rId17"/>
    <p:sldId id="274" r:id="rId18"/>
    <p:sldId id="266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0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D22DC-E1C6-024A-A641-F9A3F3AE6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913089-F9D6-9F45-8CCD-4DC0FD1B4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B9D03-0734-7049-95A9-3FF65B833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DD19-4F68-E048-A1AF-11905E22BCE2}" type="datetimeFigureOut">
              <a:rPr kumimoji="1" lang="ko-KR" altLang="en-US" smtClean="0"/>
              <a:t>2019. 5. 9.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7296A3-38ED-3E45-A5BC-E057C24A3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1F0773-BF4B-CF4A-960F-B82C7A56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A1FC-D12B-A046-933D-BBFFBA2577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84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8522E-D6D8-894B-9E99-B98873DD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EC1B71-09D7-2940-AA77-D90AF3A2F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71199-1415-9B44-86B1-4EED8968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DD19-4F68-E048-A1AF-11905E22BCE2}" type="datetimeFigureOut">
              <a:rPr kumimoji="1" lang="ko-KR" altLang="en-US" smtClean="0"/>
              <a:t>2019. 5. 9.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F1567E-78A9-6D40-B089-8D94D32F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8BAF7D-F0DE-C948-9904-3082E6B0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A1FC-D12B-A046-933D-BBFFBA2577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298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816C1F-51C3-0943-9283-DCDD34546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4745E4-F313-714E-811A-0CE55A024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019352-AEE9-9645-8C92-EDFF2271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DD19-4F68-E048-A1AF-11905E22BCE2}" type="datetimeFigureOut">
              <a:rPr kumimoji="1" lang="ko-KR" altLang="en-US" smtClean="0"/>
              <a:t>2019. 5. 9.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198237-24A5-A04C-858D-E5DE406A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838C9-6D9F-C649-84AB-ABA081DC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A1FC-D12B-A046-933D-BBFFBA2577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356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B38A5-3894-FC41-888F-62DA3FD3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051BD-058E-3544-9797-A8C3F3E26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80F01B-F757-A84B-B935-B502B556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DD19-4F68-E048-A1AF-11905E22BCE2}" type="datetimeFigureOut">
              <a:rPr kumimoji="1" lang="ko-KR" altLang="en-US" smtClean="0"/>
              <a:t>2019. 5. 9.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B2D7D-CB89-CF4C-82EB-2F46506E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97C129-0ADB-ED43-A593-636A5E48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A1FC-D12B-A046-933D-BBFFBA2577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760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65AD4-89DD-AD4D-8E82-BCCD63BD2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67BE52-DB1D-3E4A-91ED-62D1BB4F6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4904D6-8C3E-B247-95CE-2FDB819D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DD19-4F68-E048-A1AF-11905E22BCE2}" type="datetimeFigureOut">
              <a:rPr kumimoji="1" lang="ko-KR" altLang="en-US" smtClean="0"/>
              <a:t>2019. 5. 9.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BE4624-9838-CD4F-AF5F-450E06D7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B1F2EE-3969-8041-8A59-894158AB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A1FC-D12B-A046-933D-BBFFBA2577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636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C4E8A-467C-8C48-BBCB-A9321BA3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752537-D713-8840-9053-8228D8916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C0C17E-2621-AF46-834C-5B419F4CF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EFC45E-0489-A140-887B-AAE9ED131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DD19-4F68-E048-A1AF-11905E22BCE2}" type="datetimeFigureOut">
              <a:rPr kumimoji="1" lang="ko-KR" altLang="en-US" smtClean="0"/>
              <a:t>2019. 5. 9.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E84E6-7DBF-C540-8E65-325252AF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400EF6-8BA2-9E4A-8F36-58B617D1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A1FC-D12B-A046-933D-BBFFBA2577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96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65C2E-7E99-4C49-94F4-5A920C12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BC1966-013B-2A48-ACF2-CE8A55444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498C3C-ED3A-D947-9D73-F8B53E0A9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1C87D0-C86F-5747-A20C-4440DF54D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7F1781-7C99-174E-AD25-205B43E35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A11BFF-1E68-1F42-BD09-CBE6AD28C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DD19-4F68-E048-A1AF-11905E22BCE2}" type="datetimeFigureOut">
              <a:rPr kumimoji="1" lang="ko-KR" altLang="en-US" smtClean="0"/>
              <a:t>2019. 5. 9.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F80CD2-9CBC-E746-B785-51362E82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F11501-1902-9846-8F0E-DF599270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A1FC-D12B-A046-933D-BBFFBA2577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568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DD087-0379-6340-8219-2E14C1273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5AF253-13A1-8041-85D4-21096F8F7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DD19-4F68-E048-A1AF-11905E22BCE2}" type="datetimeFigureOut">
              <a:rPr kumimoji="1" lang="ko-KR" altLang="en-US" smtClean="0"/>
              <a:t>2019. 5. 9.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DA657E-6E0A-B742-A247-2688AA5E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230C46-20D9-7346-AE7C-32A87548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A1FC-D12B-A046-933D-BBFFBA2577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86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3E6779-0E14-744D-A0B6-54D53999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DD19-4F68-E048-A1AF-11905E22BCE2}" type="datetimeFigureOut">
              <a:rPr kumimoji="1" lang="ko-KR" altLang="en-US" smtClean="0"/>
              <a:t>2019. 5. 9.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E1F8B9-8496-2645-BCD4-4CF5B7E6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FD6872-1E5B-EA4D-B89E-F98CF290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A1FC-D12B-A046-933D-BBFFBA2577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283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47F85-34A1-664E-87AF-063126E7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5D2820-7E16-6D4C-B5E8-F49B4792E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FF25A7-7BD6-8747-B5ED-ECA08AF26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D1B407-9258-524E-A85E-0E88B6BB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DD19-4F68-E048-A1AF-11905E22BCE2}" type="datetimeFigureOut">
              <a:rPr kumimoji="1" lang="ko-KR" altLang="en-US" smtClean="0"/>
              <a:t>2019. 5. 9.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18EDB4-4836-AE4D-9049-797E246F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C0BB2-826C-6148-8CC3-08DA3637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A1FC-D12B-A046-933D-BBFFBA2577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694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4E36A-DE31-9342-8F16-11A3A5BC5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08085F-7A5F-1845-B8B8-F9C4C5D89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A1EFA2-761A-DD46-9927-DC8E6E491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8BB2BD-790B-AF47-B1B7-805D50E8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DD19-4F68-E048-A1AF-11905E22BCE2}" type="datetimeFigureOut">
              <a:rPr kumimoji="1" lang="ko-KR" altLang="en-US" smtClean="0"/>
              <a:t>2019. 5. 9.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A39040-7688-3A40-8CF8-31EE5A77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0423D6-D58E-9844-BA05-65DF7C63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A1FC-D12B-A046-933D-BBFFBA2577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03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F4F242-183D-B14F-B011-79D2ADEFA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28ADB0-D211-F74E-8196-8C685452E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95967-8D17-E746-BCAD-B005EEF38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1DD19-4F68-E048-A1AF-11905E22BCE2}" type="datetimeFigureOut">
              <a:rPr kumimoji="1" lang="ko-KR" altLang="en-US" smtClean="0"/>
              <a:t>2019. 5. 9.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DCC660-8815-CA4B-A749-90325C3A8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CD8F7E-1668-4E44-BC41-E0DA27F5C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AA1FC-D12B-A046-933D-BBFFBA2577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708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31F1D-D25D-BF41-B492-F3AB6161E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0731" y="2963916"/>
            <a:ext cx="9690538" cy="1019011"/>
          </a:xfrm>
        </p:spPr>
        <p:txBody>
          <a:bodyPr/>
          <a:lstStyle/>
          <a:p>
            <a:r>
              <a:rPr kumimoji="1" lang="en-US" altLang="ko-KR" dirty="0"/>
              <a:t>PythonAnywhere </a:t>
            </a:r>
            <a:r>
              <a:rPr kumimoji="1" lang="ko-KR" altLang="en-US" dirty="0"/>
              <a:t>배포 방법</a:t>
            </a:r>
          </a:p>
        </p:txBody>
      </p:sp>
    </p:spTree>
    <p:extLst>
      <p:ext uri="{BB962C8B-B14F-4D97-AF65-F5344CB8AC3E}">
        <p14:creationId xmlns:p14="http://schemas.microsoft.com/office/powerpoint/2010/main" val="203771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02C0E85-C6E6-0C43-8342-F6A16CF33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154" y="0"/>
            <a:ext cx="3347691" cy="25964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1500" dirty="0"/>
              <a:t>- </a:t>
            </a:r>
            <a:r>
              <a:rPr kumimoji="1" lang="ko-KR" altLang="en-US" sz="1500" dirty="0"/>
              <a:t>장고 설치</a:t>
            </a:r>
            <a:endParaRPr kumimoji="1" lang="en-US" altLang="ko-KR" sz="1500" dirty="0"/>
          </a:p>
          <a:p>
            <a:pPr marL="0" indent="0">
              <a:buNone/>
            </a:pPr>
            <a:r>
              <a:rPr kumimoji="1" lang="en-US" altLang="ko-KR" sz="1500" dirty="0"/>
              <a:t>pip install </a:t>
            </a:r>
            <a:r>
              <a:rPr kumimoji="1" lang="en-US" altLang="ko-KR" sz="1500" dirty="0" err="1"/>
              <a:t>django</a:t>
            </a:r>
            <a:endParaRPr kumimoji="1" lang="en-US" altLang="ko-KR" sz="1500" dirty="0"/>
          </a:p>
          <a:p>
            <a:pPr marL="0" indent="0">
              <a:buNone/>
            </a:pPr>
            <a:endParaRPr kumimoji="1" lang="en-US" altLang="ko-KR" sz="1500" dirty="0"/>
          </a:p>
          <a:p>
            <a:pPr marL="0" indent="0">
              <a:buNone/>
            </a:pPr>
            <a:r>
              <a:rPr kumimoji="1" lang="en-US" altLang="ko-KR" sz="1500" dirty="0"/>
              <a:t>- </a:t>
            </a:r>
            <a:r>
              <a:rPr kumimoji="1" lang="ko-KR" altLang="en-US" sz="1500" dirty="0"/>
              <a:t>데이터 베이스 초기화</a:t>
            </a:r>
            <a:endParaRPr kumimoji="1" lang="en-US" altLang="ko-KR" sz="1500" dirty="0"/>
          </a:p>
          <a:p>
            <a:pPr marL="0" indent="0">
              <a:buNone/>
            </a:pPr>
            <a:r>
              <a:rPr lang="en" altLang="ko-KR" sz="1500" dirty="0"/>
              <a:t>python </a:t>
            </a:r>
            <a:r>
              <a:rPr lang="en" altLang="ko-KR" sz="1500" dirty="0" err="1"/>
              <a:t>manage.py</a:t>
            </a:r>
            <a:r>
              <a:rPr lang="en" altLang="ko-KR" sz="1500" dirty="0"/>
              <a:t> migrate</a:t>
            </a:r>
          </a:p>
          <a:p>
            <a:pPr marL="0" indent="0">
              <a:buNone/>
            </a:pPr>
            <a:endParaRPr lang="en" altLang="ko-KR" sz="1500" dirty="0"/>
          </a:p>
          <a:p>
            <a:pPr marL="0" indent="0">
              <a:buNone/>
            </a:pPr>
            <a:r>
              <a:rPr lang="en-US" altLang="ko-KR" sz="1500" dirty="0"/>
              <a:t>- </a:t>
            </a:r>
            <a:r>
              <a:rPr lang="ko-KR" altLang="en-US" sz="1500" dirty="0"/>
              <a:t>관리자 계정 생성</a:t>
            </a:r>
            <a:endParaRPr lang="en-US" altLang="ko-KR" sz="1500" dirty="0"/>
          </a:p>
          <a:p>
            <a:pPr marL="0" indent="0">
              <a:buNone/>
            </a:pPr>
            <a:r>
              <a:rPr lang="en" altLang="ko-KR" sz="1500" dirty="0"/>
              <a:t>python </a:t>
            </a:r>
            <a:r>
              <a:rPr lang="en" altLang="ko-KR" sz="1500" dirty="0" err="1"/>
              <a:t>manage.py</a:t>
            </a:r>
            <a:r>
              <a:rPr lang="ko-KR" altLang="en-US" sz="1500" dirty="0"/>
              <a:t> </a:t>
            </a:r>
            <a:r>
              <a:rPr lang="en-US" altLang="ko-KR" sz="1500" dirty="0" err="1"/>
              <a:t>createsuperuser</a:t>
            </a:r>
            <a:endParaRPr lang="en" altLang="ko-KR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1CDC79-B275-E349-82D0-3159AFF44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" y="2698044"/>
            <a:ext cx="11493500" cy="4159956"/>
          </a:xfrm>
          <a:prstGeom prst="rect">
            <a:avLst/>
          </a:prstGeom>
        </p:spPr>
      </p:pic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2C6A20B3-6D1B-8542-A8EB-4670D44276AA}"/>
              </a:ext>
            </a:extLst>
          </p:cNvPr>
          <p:cNvCxnSpPr/>
          <p:nvPr/>
        </p:nvCxnSpPr>
        <p:spPr>
          <a:xfrm>
            <a:off x="4233333" y="2901244"/>
            <a:ext cx="22013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1E57A499-3F77-FA4F-A385-EDE86E4B9584}"/>
              </a:ext>
            </a:extLst>
          </p:cNvPr>
          <p:cNvCxnSpPr/>
          <p:nvPr/>
        </p:nvCxnSpPr>
        <p:spPr>
          <a:xfrm>
            <a:off x="4278489" y="3894667"/>
            <a:ext cx="28109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803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8E92A-88D7-F644-811E-9FBD6E5E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dirty="0"/>
              <a:t>PythonAnywhere -&gt; Web -&gt; Add a new web app</a:t>
            </a:r>
            <a:endParaRPr kumimoji="1" lang="ko-KR" altLang="en-US" sz="3600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A1C66217-9D9F-704A-A2EB-18846A571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01751"/>
            <a:ext cx="10515600" cy="3399085"/>
          </a:xfrm>
        </p:spPr>
      </p:pic>
    </p:spTree>
    <p:extLst>
      <p:ext uri="{BB962C8B-B14F-4D97-AF65-F5344CB8AC3E}">
        <p14:creationId xmlns:p14="http://schemas.microsoft.com/office/powerpoint/2010/main" val="3140914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00D5F00B-9ABD-A34A-BD2F-DA5E35427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14" y="827902"/>
            <a:ext cx="10705171" cy="60300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543E52-28C0-3946-8FF1-AE85076ACA2E}"/>
              </a:ext>
            </a:extLst>
          </p:cNvPr>
          <p:cNvSpPr txBox="1"/>
          <p:nvPr/>
        </p:nvSpPr>
        <p:spPr>
          <a:xfrm>
            <a:off x="5399903" y="247134"/>
            <a:ext cx="114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Next &gt;&gt;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596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9FE4CECB-C146-3C47-87DB-C8B8084CF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14" y="976184"/>
            <a:ext cx="10705171" cy="5881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9374A1-6FCC-FD46-94CD-25ECF9D5B3B2}"/>
              </a:ext>
            </a:extLst>
          </p:cNvPr>
          <p:cNvSpPr txBox="1"/>
          <p:nvPr/>
        </p:nvSpPr>
        <p:spPr>
          <a:xfrm>
            <a:off x="3422414" y="337326"/>
            <a:ext cx="534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Manual configuration (including </a:t>
            </a:r>
            <a:r>
              <a:rPr kumimoji="1" lang="en-US" altLang="ko-KR" dirty="0" err="1"/>
              <a:t>virtualenvs</a:t>
            </a:r>
            <a:r>
              <a:rPr kumimoji="1" lang="en-US" altLang="ko-KR" dirty="0"/>
              <a:t>) </a:t>
            </a:r>
            <a:r>
              <a:rPr kumimoji="1" lang="ko-KR" altLang="en-US" dirty="0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1735591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A746CE0-862C-BA49-93DF-5EC58ED7A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25" y="1136822"/>
            <a:ext cx="9488994" cy="54246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19C279-A5CD-9442-8681-47111A2AE6F3}"/>
              </a:ext>
            </a:extLst>
          </p:cNvPr>
          <p:cNvSpPr txBox="1"/>
          <p:nvPr/>
        </p:nvSpPr>
        <p:spPr>
          <a:xfrm>
            <a:off x="3433081" y="416203"/>
            <a:ext cx="483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앞에서 구축한 </a:t>
            </a:r>
            <a:r>
              <a:rPr kumimoji="1" lang="en-US" altLang="ko-KR" dirty="0"/>
              <a:t>Python </a:t>
            </a:r>
            <a:r>
              <a:rPr kumimoji="1" lang="ko-KR" altLang="en-US" dirty="0"/>
              <a:t>가상환경 </a:t>
            </a:r>
            <a:r>
              <a:rPr kumimoji="1" lang="en-US" altLang="ko-KR" dirty="0"/>
              <a:t>version</a:t>
            </a:r>
            <a:r>
              <a:rPr kumimoji="1" lang="ko-KR" altLang="en-US" dirty="0"/>
              <a:t> 선택</a:t>
            </a: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3C8FB41A-1BF1-AE42-946F-4C7911E53A43}"/>
              </a:ext>
            </a:extLst>
          </p:cNvPr>
          <p:cNvCxnSpPr>
            <a:cxnSpLocks/>
          </p:cNvCxnSpPr>
          <p:nvPr/>
        </p:nvCxnSpPr>
        <p:spPr>
          <a:xfrm>
            <a:off x="4210756" y="3905955"/>
            <a:ext cx="1083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380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846E981-F565-7E4D-A26D-EF2752BD8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077" y="787606"/>
            <a:ext cx="9929845" cy="60703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538A64-E956-D442-A737-F922E22F6EDD}"/>
              </a:ext>
            </a:extLst>
          </p:cNvPr>
          <p:cNvSpPr txBox="1"/>
          <p:nvPr/>
        </p:nvSpPr>
        <p:spPr>
          <a:xfrm>
            <a:off x="5557229" y="185352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Next &gt;&gt;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7546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E164403-3D15-284F-9041-E3432AE3A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50" y="2461683"/>
            <a:ext cx="8064500" cy="2679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79A989-DE46-D947-848B-CE10FC17872E}"/>
              </a:ext>
            </a:extLst>
          </p:cNvPr>
          <p:cNvSpPr txBox="1"/>
          <p:nvPr/>
        </p:nvSpPr>
        <p:spPr>
          <a:xfrm>
            <a:off x="4515278" y="1309511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WSGI configuration file </a:t>
            </a:r>
            <a:r>
              <a:rPr kumimoji="1" lang="ko-KR" altLang="en-US" dirty="0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2026260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881B0F3-8D65-E24B-8183-BFBE93A55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984500"/>
            <a:ext cx="8610600" cy="387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30125C-FCA9-BE4F-B593-C1B0DD1F41B8}"/>
              </a:ext>
            </a:extLst>
          </p:cNvPr>
          <p:cNvSpPr txBox="1"/>
          <p:nvPr/>
        </p:nvSpPr>
        <p:spPr>
          <a:xfrm>
            <a:off x="2929467" y="0"/>
            <a:ext cx="63330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1500" dirty="0"/>
              <a:t>import </a:t>
            </a:r>
            <a:r>
              <a:rPr lang="en" altLang="ko-KR" sz="1500" dirty="0" err="1"/>
              <a:t>os</a:t>
            </a:r>
            <a:endParaRPr lang="en" altLang="ko-KR" sz="1500" dirty="0"/>
          </a:p>
          <a:p>
            <a:r>
              <a:rPr lang="en" altLang="ko-KR" sz="1500" dirty="0"/>
              <a:t>import sys</a:t>
            </a:r>
          </a:p>
          <a:p>
            <a:endParaRPr lang="en" altLang="ko-KR" sz="1500" dirty="0"/>
          </a:p>
          <a:p>
            <a:r>
              <a:rPr lang="en" altLang="ko-KR" sz="1500" dirty="0"/>
              <a:t>path = '/home/</a:t>
            </a:r>
            <a:r>
              <a:rPr lang="en" altLang="ko-KR" sz="1500" dirty="0" err="1"/>
              <a:t>heejinnnn</a:t>
            </a:r>
            <a:r>
              <a:rPr lang="en" altLang="ko-KR" sz="1500" dirty="0"/>
              <a:t>/</a:t>
            </a:r>
            <a:r>
              <a:rPr lang="en" altLang="ko-KR" sz="1500" dirty="0" err="1"/>
              <a:t>wps_bookmark</a:t>
            </a:r>
            <a:r>
              <a:rPr lang="en" altLang="ko-KR" sz="1500" dirty="0"/>
              <a:t>’</a:t>
            </a:r>
          </a:p>
          <a:p>
            <a:r>
              <a:rPr lang="en" altLang="ko-KR" sz="1500" dirty="0"/>
              <a:t>if path not in </a:t>
            </a:r>
            <a:r>
              <a:rPr lang="en" altLang="ko-KR" sz="1500" dirty="0" err="1"/>
              <a:t>sys.path</a:t>
            </a:r>
            <a:r>
              <a:rPr lang="en" altLang="ko-KR" sz="1500" dirty="0"/>
              <a:t>:</a:t>
            </a:r>
          </a:p>
          <a:p>
            <a:r>
              <a:rPr lang="en" altLang="ko-KR" sz="1500" dirty="0"/>
              <a:t>    </a:t>
            </a:r>
            <a:r>
              <a:rPr lang="en" altLang="ko-KR" sz="1500" dirty="0" err="1"/>
              <a:t>sys.path.append</a:t>
            </a:r>
            <a:r>
              <a:rPr lang="en" altLang="ko-KR" sz="1500" dirty="0"/>
              <a:t>(path)</a:t>
            </a:r>
          </a:p>
          <a:p>
            <a:r>
              <a:rPr lang="en" altLang="ko-KR" sz="1500" dirty="0"/>
              <a:t>from </a:t>
            </a:r>
            <a:r>
              <a:rPr lang="en" altLang="ko-KR" sz="1500" dirty="0" err="1"/>
              <a:t>django.core.wsgi</a:t>
            </a:r>
            <a:r>
              <a:rPr lang="en" altLang="ko-KR" sz="1500" dirty="0"/>
              <a:t> import </a:t>
            </a:r>
            <a:r>
              <a:rPr lang="en" altLang="ko-KR" sz="1500" dirty="0" err="1"/>
              <a:t>get_wsgi_application</a:t>
            </a:r>
            <a:endParaRPr lang="en" altLang="ko-KR" sz="1500" dirty="0"/>
          </a:p>
          <a:p>
            <a:r>
              <a:rPr lang="en" altLang="ko-KR" sz="1500" dirty="0"/>
              <a:t>from </a:t>
            </a:r>
            <a:r>
              <a:rPr lang="en" altLang="ko-KR" sz="1500" dirty="0" err="1"/>
              <a:t>django.contrib.staticfiles.handlers</a:t>
            </a:r>
            <a:r>
              <a:rPr lang="en" altLang="ko-KR" sz="1500" dirty="0"/>
              <a:t> import </a:t>
            </a:r>
            <a:r>
              <a:rPr lang="en" altLang="ko-KR" sz="1500" dirty="0" err="1"/>
              <a:t>StaticFilesHandler</a:t>
            </a:r>
            <a:endParaRPr lang="en" altLang="ko-KR" sz="1500" dirty="0"/>
          </a:p>
          <a:p>
            <a:endParaRPr lang="en" altLang="ko-KR" sz="1500" dirty="0"/>
          </a:p>
          <a:p>
            <a:r>
              <a:rPr lang="en" altLang="ko-KR" sz="1500" dirty="0" err="1"/>
              <a:t>os.environ.setdefault</a:t>
            </a:r>
            <a:r>
              <a:rPr lang="en" altLang="ko-KR" sz="1500" dirty="0"/>
              <a:t>('DJANGO_SETTINGS_MODULE', '</a:t>
            </a:r>
            <a:r>
              <a:rPr lang="en" altLang="ko-KR" sz="1500" dirty="0" err="1"/>
              <a:t>config.settings</a:t>
            </a:r>
            <a:r>
              <a:rPr lang="en" altLang="ko-KR" sz="1500" dirty="0"/>
              <a:t>’)</a:t>
            </a:r>
          </a:p>
          <a:p>
            <a:endParaRPr lang="en" altLang="ko-KR" sz="1500" dirty="0"/>
          </a:p>
          <a:p>
            <a:r>
              <a:rPr lang="en" altLang="ko-KR" sz="1500" dirty="0"/>
              <a:t>application = </a:t>
            </a:r>
            <a:r>
              <a:rPr lang="en" altLang="ko-KR" sz="1500" dirty="0" err="1"/>
              <a:t>StaticFilesHandler</a:t>
            </a:r>
            <a:r>
              <a:rPr lang="en" altLang="ko-KR" sz="1500" dirty="0"/>
              <a:t>(</a:t>
            </a:r>
            <a:r>
              <a:rPr lang="en" altLang="ko-KR" sz="1500" dirty="0" err="1"/>
              <a:t>get_wsgi_application</a:t>
            </a:r>
            <a:r>
              <a:rPr lang="en" altLang="ko-KR" sz="1500" dirty="0"/>
              <a:t>())</a:t>
            </a:r>
            <a:endParaRPr kumimoji="1" lang="ko-KR" altLang="en-US" sz="1500" dirty="0"/>
          </a:p>
        </p:txBody>
      </p:sp>
      <p:sp>
        <p:nvSpPr>
          <p:cNvPr id="6" name="위쪽 화살표[U] 5">
            <a:extLst>
              <a:ext uri="{FF2B5EF4-FFF2-40B4-BE49-F238E27FC236}">
                <a16:creationId xmlns:a16="http://schemas.microsoft.com/office/drawing/2014/main" id="{02ACBD82-5515-B843-B47E-3776B4B7AC61}"/>
              </a:ext>
            </a:extLst>
          </p:cNvPr>
          <p:cNvSpPr/>
          <p:nvPr/>
        </p:nvSpPr>
        <p:spPr>
          <a:xfrm>
            <a:off x="6299200" y="3714044"/>
            <a:ext cx="349955" cy="4741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7571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3F79A47-644E-8B44-A865-19994984A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17" y="176427"/>
            <a:ext cx="8343900" cy="203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794DAA-1217-0A4C-967A-8068573B5B02}"/>
              </a:ext>
            </a:extLst>
          </p:cNvPr>
          <p:cNvSpPr txBox="1"/>
          <p:nvPr/>
        </p:nvSpPr>
        <p:spPr>
          <a:xfrm>
            <a:off x="588580" y="2028496"/>
            <a:ext cx="705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Enter path to a </a:t>
            </a:r>
            <a:r>
              <a:rPr kumimoji="1" lang="en-US" altLang="ko-KR" dirty="0" err="1"/>
              <a:t>virtualenv</a:t>
            </a:r>
            <a:r>
              <a:rPr kumimoji="1" lang="en-US" altLang="ko-KR" dirty="0"/>
              <a:t>, if desired</a:t>
            </a:r>
            <a:r>
              <a:rPr kumimoji="1" lang="ko-KR" altLang="en-US" dirty="0"/>
              <a:t> 선택해서 가상환경 경로 입력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117547E-71A8-2540-9B85-DD425E6CE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80" y="3506947"/>
            <a:ext cx="9423400" cy="1485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AD50F7-6AF7-FA48-848C-9073FEAD9D37}"/>
              </a:ext>
            </a:extLst>
          </p:cNvPr>
          <p:cNvSpPr txBox="1"/>
          <p:nvPr/>
        </p:nvSpPr>
        <p:spPr>
          <a:xfrm>
            <a:off x="588580" y="2677474"/>
            <a:ext cx="3761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venv</a:t>
            </a:r>
            <a:r>
              <a:rPr kumimoji="1" lang="ko-KR" altLang="en-US" dirty="0"/>
              <a:t> 경로</a:t>
            </a:r>
            <a:endParaRPr kumimoji="1" lang="en-US" altLang="ko-KR" dirty="0"/>
          </a:p>
          <a:p>
            <a:r>
              <a:rPr lang="en" altLang="ko-KR" dirty="0"/>
              <a:t>/home/</a:t>
            </a:r>
            <a:r>
              <a:rPr lang="en" altLang="ko-KR" dirty="0" err="1"/>
              <a:t>heejinnnni</a:t>
            </a:r>
            <a:r>
              <a:rPr lang="en" altLang="ko-KR" dirty="0"/>
              <a:t>/bookmark/</a:t>
            </a:r>
            <a:r>
              <a:rPr lang="en" altLang="ko-KR" dirty="0" err="1"/>
              <a:t>venv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827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B03B3EE-0EE7-8241-B1DF-17E0B650C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050" y="2335693"/>
            <a:ext cx="4787900" cy="256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419920-7FC9-074C-9CF1-0C3F4DC3A9B7}"/>
              </a:ext>
            </a:extLst>
          </p:cNvPr>
          <p:cNvSpPr txBox="1"/>
          <p:nvPr/>
        </p:nvSpPr>
        <p:spPr>
          <a:xfrm>
            <a:off x="4289777" y="1433688"/>
            <a:ext cx="3612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Reload </a:t>
            </a:r>
            <a:r>
              <a:rPr kumimoji="1" lang="ko-KR" altLang="en-US" sz="2800" dirty="0"/>
              <a:t>후 링크 접속</a:t>
            </a:r>
          </a:p>
        </p:txBody>
      </p:sp>
    </p:spTree>
    <p:extLst>
      <p:ext uri="{BB962C8B-B14F-4D97-AF65-F5344CB8AC3E}">
        <p14:creationId xmlns:p14="http://schemas.microsoft.com/office/powerpoint/2010/main" val="328544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7BB9-EC78-FF43-89DA-0B588FDB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.</a:t>
            </a:r>
            <a:r>
              <a:rPr kumimoji="1" lang="en-US" altLang="ko-KR" dirty="0" err="1"/>
              <a:t>gitignore</a:t>
            </a:r>
            <a:r>
              <a:rPr kumimoji="1" lang="en-US" altLang="ko-KR" dirty="0"/>
              <a:t> </a:t>
            </a:r>
            <a:r>
              <a:rPr kumimoji="1" lang="ko-KR" altLang="en-US" dirty="0"/>
              <a:t>파일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AD7CCA-A96A-7647-947F-C79352BFB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5847"/>
            <a:ext cx="10515600" cy="379111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아래 내용 작성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*.</a:t>
            </a:r>
            <a:r>
              <a:rPr lang="en" altLang="ko-KR" dirty="0" err="1"/>
              <a:t>pyc</a:t>
            </a:r>
            <a:br>
              <a:rPr lang="en" altLang="ko-KR" dirty="0"/>
            </a:br>
            <a:r>
              <a:rPr lang="en" altLang="ko-KR" dirty="0"/>
              <a:t>*~</a:t>
            </a:r>
            <a:br>
              <a:rPr lang="en" altLang="ko-KR" dirty="0"/>
            </a:br>
            <a:r>
              <a:rPr lang="en" altLang="ko-KR" dirty="0"/>
              <a:t>/</a:t>
            </a:r>
            <a:r>
              <a:rPr lang="en" altLang="ko-KR" dirty="0" err="1"/>
              <a:t>venv</a:t>
            </a:r>
            <a:br>
              <a:rPr lang="en" altLang="ko-KR" dirty="0"/>
            </a:br>
            <a:r>
              <a:rPr lang="en" altLang="ko-KR" dirty="0"/>
              <a:t>__</a:t>
            </a:r>
            <a:r>
              <a:rPr lang="en" altLang="ko-KR" dirty="0" err="1"/>
              <a:t>pycache</a:t>
            </a:r>
            <a:r>
              <a:rPr lang="en" altLang="ko-KR" dirty="0"/>
              <a:t>__</a:t>
            </a:r>
            <a:br>
              <a:rPr lang="en" altLang="ko-KR" dirty="0"/>
            </a:br>
            <a:r>
              <a:rPr lang="en" altLang="ko-KR" dirty="0"/>
              <a:t>db.sqlite3</a:t>
            </a:r>
            <a:br>
              <a:rPr lang="en" altLang="ko-KR" dirty="0"/>
            </a:br>
            <a:r>
              <a:rPr lang="en" altLang="ko-KR" dirty="0"/>
              <a:t>.</a:t>
            </a:r>
            <a:r>
              <a:rPr lang="en" altLang="ko-KR" dirty="0" err="1"/>
              <a:t>DS_Store</a:t>
            </a:r>
            <a:r>
              <a:rPr lang="ko-KR" altLang="en-US" dirty="0"/>
              <a:t> </a:t>
            </a:r>
            <a:r>
              <a:rPr lang="en-US" altLang="ko-KR" dirty="0"/>
              <a:t>#</a:t>
            </a:r>
            <a:r>
              <a:rPr lang="ko-KR" altLang="en-US" dirty="0"/>
              <a:t> </a:t>
            </a:r>
            <a:r>
              <a:rPr lang="en-US" altLang="ko-KR" dirty="0"/>
              <a:t>macOS</a:t>
            </a:r>
            <a:r>
              <a:rPr lang="ko-KR" altLang="en-US" dirty="0"/>
              <a:t>만 작성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88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C1EB0-8710-6D47-B488-BD8BA13FF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860" y="1279525"/>
            <a:ext cx="6781800" cy="1325563"/>
          </a:xfrm>
        </p:spPr>
        <p:txBody>
          <a:bodyPr/>
          <a:lstStyle/>
          <a:p>
            <a:r>
              <a:rPr kumimoji="1" lang="en-US" altLang="ko-KR" dirty="0"/>
              <a:t>config / </a:t>
            </a:r>
            <a:r>
              <a:rPr kumimoji="1" lang="en-US" altLang="ko-KR" dirty="0" err="1"/>
              <a:t>settings.py</a:t>
            </a:r>
            <a:r>
              <a:rPr kumimoji="1" lang="ko-KR" altLang="en-US" dirty="0"/>
              <a:t> 수정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135D49-4FC5-0D43-9494-F72841E0D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860" y="3117335"/>
            <a:ext cx="67818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61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083F3-DA1F-CE4A-A58A-A87D371A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완성된 프로젝트 의존성 목록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0F075F-594C-DB4C-B6FB-EDDE01022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dirty="0"/>
              <a:t>pip freeze &gt; </a:t>
            </a:r>
            <a:r>
              <a:rPr lang="en" altLang="ko-KR" dirty="0" err="1"/>
              <a:t>requirements.txt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97095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AC943-3348-9048-961A-BD9B0BCA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Github</a:t>
            </a:r>
            <a:r>
              <a:rPr kumimoji="1" lang="en-US" altLang="ko-KR" dirty="0"/>
              <a:t> -</a:t>
            </a:r>
            <a:r>
              <a:rPr kumimoji="1" lang="ko-KR" altLang="en-US" dirty="0"/>
              <a:t> </a:t>
            </a:r>
            <a:r>
              <a:rPr lang="en" altLang="ko-KR" dirty="0"/>
              <a:t>Create a new repository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9C0EA9-D0F6-AB4C-B370-8256E14DE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Repository</a:t>
            </a:r>
            <a:r>
              <a:rPr kumimoji="1" lang="ko-KR" altLang="en-US" dirty="0"/>
              <a:t> 이름만 작성 후 생성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프로젝트 폴더 경로에서 아래 실행</a:t>
            </a:r>
            <a:endParaRPr kumimoji="1" lang="en-US" altLang="ko-KR" dirty="0"/>
          </a:p>
          <a:p>
            <a:r>
              <a:rPr lang="en" altLang="ko-KR" dirty="0"/>
              <a:t>git </a:t>
            </a:r>
            <a:r>
              <a:rPr lang="en" altLang="ko-KR" dirty="0" err="1"/>
              <a:t>init</a:t>
            </a:r>
            <a:endParaRPr lang="en" altLang="ko-KR" dirty="0"/>
          </a:p>
          <a:p>
            <a:r>
              <a:rPr lang="en" altLang="ko-KR" dirty="0"/>
              <a:t>git add -A .</a:t>
            </a:r>
          </a:p>
          <a:p>
            <a:r>
              <a:rPr lang="en" altLang="ko-KR" dirty="0"/>
              <a:t>git commit -m "First commit"</a:t>
            </a:r>
          </a:p>
          <a:p>
            <a:r>
              <a:rPr lang="en" altLang="ko-KR" dirty="0"/>
              <a:t>git remote add origin [git </a:t>
            </a:r>
            <a:r>
              <a:rPr lang="ko-KR" altLang="en-US" dirty="0"/>
              <a:t>주소</a:t>
            </a:r>
            <a:r>
              <a:rPr lang="en-US" altLang="ko-KR" dirty="0"/>
              <a:t>]</a:t>
            </a:r>
          </a:p>
          <a:p>
            <a:r>
              <a:rPr lang="en" altLang="ko-KR" dirty="0"/>
              <a:t>git push -u origin master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98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91B0447E-F12C-1944-A3B3-85727BAEF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600" y="1180361"/>
            <a:ext cx="6771651" cy="54292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BF0F87-C305-D144-83B4-0DC2549478DE}"/>
              </a:ext>
            </a:extLst>
          </p:cNvPr>
          <p:cNvSpPr txBox="1"/>
          <p:nvPr/>
        </p:nvSpPr>
        <p:spPr>
          <a:xfrm>
            <a:off x="3917242" y="496711"/>
            <a:ext cx="344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Github</a:t>
            </a:r>
            <a:r>
              <a:rPr kumimoji="1" lang="ko-KR" altLang="en-US" dirty="0"/>
              <a:t>에 소스코드 업로드 확인</a:t>
            </a:r>
          </a:p>
        </p:txBody>
      </p:sp>
    </p:spTree>
    <p:extLst>
      <p:ext uri="{BB962C8B-B14F-4D97-AF65-F5344CB8AC3E}">
        <p14:creationId xmlns:p14="http://schemas.microsoft.com/office/powerpoint/2010/main" val="1932658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F83D2B1-E1AA-684D-A06C-D1D029B23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244" y="1585839"/>
            <a:ext cx="8929511" cy="49902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CB24B3-C38D-7948-869A-490A15B27853}"/>
              </a:ext>
            </a:extLst>
          </p:cNvPr>
          <p:cNvSpPr txBox="1"/>
          <p:nvPr/>
        </p:nvSpPr>
        <p:spPr>
          <a:xfrm>
            <a:off x="5384105" y="711201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$ Bash</a:t>
            </a:r>
            <a:r>
              <a:rPr kumimoji="1" lang="ko-KR" altLang="en-US" dirty="0"/>
              <a:t> 선택</a:t>
            </a:r>
          </a:p>
        </p:txBody>
      </p:sp>
    </p:spTree>
    <p:extLst>
      <p:ext uri="{BB962C8B-B14F-4D97-AF65-F5344CB8AC3E}">
        <p14:creationId xmlns:p14="http://schemas.microsoft.com/office/powerpoint/2010/main" val="19204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0474A99-54D4-FE42-A22D-064D8BE2D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49" y="2070099"/>
            <a:ext cx="8547100" cy="3937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71ADB2-912C-7B4E-B203-2B76EBD8CCD8}"/>
              </a:ext>
            </a:extLst>
          </p:cNvPr>
          <p:cNvSpPr txBox="1"/>
          <p:nvPr/>
        </p:nvSpPr>
        <p:spPr>
          <a:xfrm>
            <a:off x="2882908" y="936979"/>
            <a:ext cx="642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 err="1"/>
              <a:t>pwd</a:t>
            </a:r>
            <a:r>
              <a:rPr kumimoji="1" lang="ko-KR" altLang="en-US" dirty="0"/>
              <a:t>로 현재 경로가 </a:t>
            </a:r>
            <a:r>
              <a:rPr kumimoji="1" lang="en-US" altLang="ko-KR" dirty="0"/>
              <a:t>/home/</a:t>
            </a:r>
            <a:r>
              <a:rPr kumimoji="1" lang="en-US" altLang="ko-KR" dirty="0" err="1"/>
              <a:t>pythonanywhere</a:t>
            </a:r>
            <a:r>
              <a:rPr kumimoji="1" lang="en-US" altLang="ko-KR" dirty="0"/>
              <a:t> id</a:t>
            </a:r>
            <a:r>
              <a:rPr kumimoji="1" lang="ko-KR" altLang="en-US" dirty="0"/>
              <a:t> 인지 확인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git clone [</a:t>
            </a:r>
            <a:r>
              <a:rPr lang="en" altLang="ko-KR" dirty="0"/>
              <a:t>repository</a:t>
            </a:r>
            <a:r>
              <a:rPr lang="ko-KR" altLang="en-US" dirty="0"/>
              <a:t> 주소</a:t>
            </a:r>
            <a:r>
              <a:rPr lang="en-US" altLang="ko-KR" dirty="0"/>
              <a:t>]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13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C1C67-8E63-F749-BA85-12BAD6A24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154" y="146755"/>
            <a:ext cx="3347691" cy="25964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1500" dirty="0"/>
              <a:t>- </a:t>
            </a:r>
            <a:r>
              <a:rPr kumimoji="1" lang="ko-KR" altLang="en-US" sz="1500" dirty="0" err="1"/>
              <a:t>클론한</a:t>
            </a:r>
            <a:r>
              <a:rPr kumimoji="1" lang="ko-KR" altLang="en-US" sz="1500" dirty="0"/>
              <a:t> 주소로 폴더 변경</a:t>
            </a:r>
            <a:endParaRPr kumimoji="1" lang="en-US" altLang="ko-KR" sz="1500" dirty="0"/>
          </a:p>
          <a:p>
            <a:pPr marL="0" indent="0">
              <a:buNone/>
            </a:pPr>
            <a:r>
              <a:rPr kumimoji="1" lang="en-US" altLang="ko-KR" sz="1500" dirty="0"/>
              <a:t>cd bookmark</a:t>
            </a:r>
          </a:p>
          <a:p>
            <a:pPr marL="0" indent="0">
              <a:buNone/>
            </a:pPr>
            <a:endParaRPr kumimoji="1" lang="en-US" altLang="ko-KR" sz="1500" dirty="0"/>
          </a:p>
          <a:p>
            <a:pPr marL="0" indent="0">
              <a:buNone/>
            </a:pPr>
            <a:r>
              <a:rPr kumimoji="1" lang="en-US" altLang="ko-KR" sz="1500" dirty="0"/>
              <a:t>- </a:t>
            </a:r>
            <a:r>
              <a:rPr kumimoji="1" lang="ko-KR" altLang="en-US" sz="1500" dirty="0"/>
              <a:t>가상환경 구축하기</a:t>
            </a:r>
            <a:endParaRPr kumimoji="1" lang="en-US" altLang="ko-KR" sz="1500" dirty="0"/>
          </a:p>
          <a:p>
            <a:pPr marL="0" indent="0">
              <a:buNone/>
            </a:pPr>
            <a:r>
              <a:rPr lang="en" altLang="ko-KR" sz="1500" dirty="0" err="1"/>
              <a:t>virtualenv</a:t>
            </a:r>
            <a:r>
              <a:rPr lang="en" altLang="ko-KR" sz="1500" dirty="0"/>
              <a:t> --python=python3.7 </a:t>
            </a:r>
            <a:r>
              <a:rPr lang="en" altLang="ko-KR" sz="1500" dirty="0" err="1"/>
              <a:t>venv</a:t>
            </a:r>
            <a:endParaRPr lang="en" altLang="ko-KR" sz="1500" dirty="0"/>
          </a:p>
          <a:p>
            <a:pPr marL="0" indent="0">
              <a:buNone/>
            </a:pPr>
            <a:endParaRPr lang="en" altLang="ko-KR" sz="1500" dirty="0"/>
          </a:p>
          <a:p>
            <a:pPr>
              <a:buFontTx/>
              <a:buChar char="-"/>
            </a:pPr>
            <a:r>
              <a:rPr lang="ko-KR" altLang="en-US" sz="1500" dirty="0"/>
              <a:t>가상환경 활성화</a:t>
            </a:r>
            <a:endParaRPr lang="en-US" altLang="ko-KR" sz="1500" dirty="0"/>
          </a:p>
          <a:p>
            <a:pPr marL="0" indent="0">
              <a:buNone/>
            </a:pPr>
            <a:r>
              <a:rPr lang="en" altLang="ko-KR" sz="1500" dirty="0"/>
              <a:t>source </a:t>
            </a:r>
            <a:r>
              <a:rPr lang="en" altLang="ko-KR" sz="1500" dirty="0" err="1"/>
              <a:t>venv</a:t>
            </a:r>
            <a:r>
              <a:rPr lang="en" altLang="ko-KR" sz="1500" dirty="0"/>
              <a:t>/bin/activate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09E0AF-3962-6D42-9312-C1D244E06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19" y="2909319"/>
            <a:ext cx="12192000" cy="3948681"/>
          </a:xfrm>
          <a:prstGeom prst="rect">
            <a:avLst/>
          </a:prstGeom>
        </p:spPr>
      </p:pic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9D31BCC9-326B-1D44-925F-7096E8C73837}"/>
              </a:ext>
            </a:extLst>
          </p:cNvPr>
          <p:cNvCxnSpPr/>
          <p:nvPr/>
        </p:nvCxnSpPr>
        <p:spPr>
          <a:xfrm>
            <a:off x="1027289" y="3556000"/>
            <a:ext cx="1309511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8A64A75B-E847-9B4D-BA4F-4FBE39D802D5}"/>
              </a:ext>
            </a:extLst>
          </p:cNvPr>
          <p:cNvCxnSpPr/>
          <p:nvPr/>
        </p:nvCxnSpPr>
        <p:spPr>
          <a:xfrm>
            <a:off x="2912533" y="3770489"/>
            <a:ext cx="3702756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3C1A79F0-87B9-2C4C-B2E0-69D9ADCB8DF0}"/>
              </a:ext>
            </a:extLst>
          </p:cNvPr>
          <p:cNvCxnSpPr/>
          <p:nvPr/>
        </p:nvCxnSpPr>
        <p:spPr>
          <a:xfrm>
            <a:off x="2878667" y="6570133"/>
            <a:ext cx="2664177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38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283</Words>
  <Application>Microsoft Macintosh PowerPoint</Application>
  <PresentationFormat>와이드스크린</PresentationFormat>
  <Paragraphs>58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PythonAnywhere 배포 방법</vt:lpstr>
      <vt:lpstr>.gitignore 파일 만들기</vt:lpstr>
      <vt:lpstr>config / settings.py 수정</vt:lpstr>
      <vt:lpstr>완성된 프로젝트 의존성 목록 만들기</vt:lpstr>
      <vt:lpstr>Github - Create a new repository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PythonAnywhere -&gt; Web -&gt; Add a new web app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PythonAnywhere 배포 방법</dc:title>
  <dc:creator>yoshikuni misaki</dc:creator>
  <cp:lastModifiedBy>yoshikuni misaki</cp:lastModifiedBy>
  <cp:revision>9</cp:revision>
  <dcterms:created xsi:type="dcterms:W3CDTF">2019-05-09T07:34:02Z</dcterms:created>
  <dcterms:modified xsi:type="dcterms:W3CDTF">2019-05-09T13:15:05Z</dcterms:modified>
</cp:coreProperties>
</file>