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82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AA8A-746F-401B-B748-1F1D38EA734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70493-E8B5-47D8-B940-E7BD6DB8BC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0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685817" indent="-263776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055103" indent="-211021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477145" indent="-211021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1899186" indent="-211021" defTabSz="882184" eaLnBrk="0" hangingPunct="0"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321227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743269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165310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587351" indent="-211021" defTabSz="882184" eaLnBrk="0" fontAlgn="base" hangingPunct="0">
              <a:spcBef>
                <a:spcPct val="50000"/>
              </a:spcBef>
              <a:spcAft>
                <a:spcPct val="0"/>
              </a:spcAft>
              <a:defRPr kumimoji="1" sz="2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fld id="{A6A9EC8C-7D3B-4CA9-9820-3238F370FDBF}" type="slidenum">
              <a:rPr lang="en-US" altLang="ko-KR" sz="1200">
                <a:latin typeface="Times New Roman" pitchFamily="18" charset="0"/>
              </a:rPr>
              <a:pPr eaLnBrk="1" hangingPunct="1"/>
              <a:t>1</a:t>
            </a:fld>
            <a:endParaRPr lang="en-US" altLang="ko-KR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3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3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446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2338" y="1600200"/>
            <a:ext cx="4044462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2338" y="3938589"/>
            <a:ext cx="4044462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3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2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09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9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91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AD8F5-280C-40BB-ABDC-1C72EB95AAE5}" type="datetimeFigureOut">
              <a:rPr lang="ko-KR" altLang="en-US" smtClean="0"/>
              <a:t>2020-07-06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9609-E0E9-40E0-AD71-A366E8E8D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5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74381" y="58739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>
                <a:latin typeface="HY견고딕" pitchFamily="18" charset="-127"/>
                <a:ea typeface="HY견고딕" pitchFamily="18" charset="-127"/>
              </a:rPr>
              <a:t>학생 수강 성적 </a:t>
            </a:r>
            <a:r>
              <a:rPr lang="en-US" altLang="ko-KR" sz="1600">
                <a:latin typeface="HY견고딕" pitchFamily="18" charset="-127"/>
                <a:ea typeface="HY견고딕" pitchFamily="18" charset="-127"/>
              </a:rPr>
              <a:t>Entity</a:t>
            </a:r>
            <a:endParaRPr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2" name="직사각형 14"/>
          <p:cNvSpPr>
            <a:spLocks noChangeArrowheads="1"/>
          </p:cNvSpPr>
          <p:nvPr/>
        </p:nvSpPr>
        <p:spPr bwMode="auto">
          <a:xfrm>
            <a:off x="655028" y="1047751"/>
            <a:ext cx="3582865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학생번호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STUDNO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NUMBER(5,0)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3" name="직사각형 15"/>
          <p:cNvSpPr>
            <a:spLocks noChangeArrowheads="1"/>
          </p:cNvSpPr>
          <p:nvPr/>
        </p:nvSpPr>
        <p:spPr bwMode="auto">
          <a:xfrm>
            <a:off x="679939" y="1428750"/>
            <a:ext cx="3540369" cy="279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강좌이름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SUBJECT_NAME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" name="직사각형 16"/>
          <p:cNvSpPr>
            <a:spLocks noChangeArrowheads="1"/>
          </p:cNvSpPr>
          <p:nvPr/>
        </p:nvSpPr>
        <p:spPr bwMode="auto">
          <a:xfrm>
            <a:off x="665285" y="3314700"/>
            <a:ext cx="3486150" cy="323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성적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SUBJECT_POINT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VARCHAR2(10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5" name="직사각형 21"/>
          <p:cNvSpPr>
            <a:spLocks noChangeArrowheads="1"/>
          </p:cNvSpPr>
          <p:nvPr/>
        </p:nvSpPr>
        <p:spPr bwMode="auto">
          <a:xfrm>
            <a:off x="665285" y="1779589"/>
            <a:ext cx="3563815" cy="3190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학생이름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SNAME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VARCHAR2(20 BYTE)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6" name="직사각형 22"/>
          <p:cNvSpPr>
            <a:spLocks noChangeArrowheads="1"/>
          </p:cNvSpPr>
          <p:nvPr/>
        </p:nvSpPr>
        <p:spPr bwMode="auto">
          <a:xfrm>
            <a:off x="660889" y="2160588"/>
            <a:ext cx="3533042" cy="3492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학과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LESSION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VARCHAR2(30 BYTE)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7" name="직사각형 23"/>
          <p:cNvSpPr>
            <a:spLocks noChangeArrowheads="1"/>
          </p:cNvSpPr>
          <p:nvPr/>
        </p:nvSpPr>
        <p:spPr bwMode="auto">
          <a:xfrm>
            <a:off x="663820" y="2557464"/>
            <a:ext cx="3530111" cy="344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주소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SADDR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VARCHAR2(100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8" name="직사각형 24"/>
          <p:cNvSpPr>
            <a:spLocks noChangeArrowheads="1"/>
          </p:cNvSpPr>
          <p:nvPr/>
        </p:nvSpPr>
        <p:spPr bwMode="auto">
          <a:xfrm>
            <a:off x="665285" y="2973389"/>
            <a:ext cx="3528646" cy="3016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강의실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SUBJECT_OFF   </a:t>
            </a: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9" name="직사각형 25"/>
          <p:cNvSpPr>
            <a:spLocks noChangeArrowheads="1"/>
          </p:cNvSpPr>
          <p:nvPr/>
        </p:nvSpPr>
        <p:spPr bwMode="auto">
          <a:xfrm>
            <a:off x="679939" y="3706813"/>
            <a:ext cx="3462704" cy="3619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학과사무실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LESSION_OFF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0" name="Rectangle 2"/>
          <p:cNvSpPr>
            <a:spLocks noChangeArrowheads="1"/>
          </p:cNvSpPr>
          <p:nvPr/>
        </p:nvSpPr>
        <p:spPr bwMode="auto">
          <a:xfrm>
            <a:off x="315058" y="4297364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학생번호 학생이름    주소         학과    학과사무실   강좌이름          강의실         성적 </a:t>
            </a:r>
            <a:endParaRPr lang="ko-KR" altLang="en-US" sz="160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61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82" y="4676775"/>
            <a:ext cx="820175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4"/>
          <p:cNvSpPr>
            <a:spLocks noChangeArrowheads="1"/>
          </p:cNvSpPr>
          <p:nvPr/>
        </p:nvSpPr>
        <p:spPr bwMode="auto">
          <a:xfrm>
            <a:off x="4874376" y="436355"/>
            <a:ext cx="3582865" cy="3143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학생번호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STUDNO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NUMBER(5,0)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8403981" y="0"/>
            <a:ext cx="3563815" cy="3190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학생이름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SNAME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VARCHAR2(20 BYTE) 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23"/>
          <p:cNvSpPr>
            <a:spLocks noChangeArrowheads="1"/>
          </p:cNvSpPr>
          <p:nvPr/>
        </p:nvSpPr>
        <p:spPr bwMode="auto">
          <a:xfrm>
            <a:off x="8544658" y="406193"/>
            <a:ext cx="3530111" cy="344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주소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SADDR 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VARCHAR2(100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2"/>
          <p:cNvSpPr>
            <a:spLocks noChangeArrowheads="1"/>
          </p:cNvSpPr>
          <p:nvPr/>
        </p:nvSpPr>
        <p:spPr bwMode="auto">
          <a:xfrm>
            <a:off x="8623789" y="839788"/>
            <a:ext cx="3533042" cy="3492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학과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LESSION   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VARCHAR2(30 BYTE)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5"/>
          <p:cNvSpPr>
            <a:spLocks noChangeArrowheads="1"/>
          </p:cNvSpPr>
          <p:nvPr/>
        </p:nvSpPr>
        <p:spPr bwMode="auto">
          <a:xfrm>
            <a:off x="12348864" y="842963"/>
            <a:ext cx="3462704" cy="3619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학과사무실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LESSION_OFF 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15"/>
          <p:cNvSpPr>
            <a:spLocks noChangeArrowheads="1"/>
          </p:cNvSpPr>
          <p:nvPr/>
        </p:nvSpPr>
        <p:spPr bwMode="auto">
          <a:xfrm>
            <a:off x="4906796" y="995363"/>
            <a:ext cx="3540369" cy="279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강좌이름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SUBJECT_NAME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4"/>
          <p:cNvSpPr>
            <a:spLocks noChangeArrowheads="1"/>
          </p:cNvSpPr>
          <p:nvPr/>
        </p:nvSpPr>
        <p:spPr bwMode="auto">
          <a:xfrm>
            <a:off x="1115616" y="536577"/>
            <a:ext cx="3528646" cy="3016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강의실   </a:t>
            </a:r>
            <a:r>
              <a:rPr lang="en-US" altLang="ko-KR" sz="1400">
                <a:latin typeface="맑은 고딕" pitchFamily="50" charset="-127"/>
                <a:ea typeface="맑은 고딕" pitchFamily="50" charset="-127"/>
              </a:rPr>
              <a:t>SUBJECT_OFF   </a:t>
            </a:r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VARCHAR2(50 BYTE)</a:t>
            </a:r>
            <a:endParaRPr lang="ko-KR" altLang="en-US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16"/>
          <p:cNvSpPr>
            <a:spLocks noChangeArrowheads="1"/>
          </p:cNvSpPr>
          <p:nvPr/>
        </p:nvSpPr>
        <p:spPr bwMode="auto">
          <a:xfrm>
            <a:off x="5039880" y="1992313"/>
            <a:ext cx="3486150" cy="3238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성적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SUBJECT_POINT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VARCHAR2(10 BYTE)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2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</Words>
  <Application>Microsoft Office PowerPoint</Application>
  <PresentationFormat>화면 슬라이드 쇼(4:3)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2020-07-06T06:06:30Z</dcterms:created>
  <dcterms:modified xsi:type="dcterms:W3CDTF">2020-07-06T06:29:06Z</dcterms:modified>
</cp:coreProperties>
</file>