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103.png" ContentType="image/png"/>
  <Override PartName="/ppt/media/image102.png" ContentType="image/png"/>
  <Override PartName="/ppt/media/image101.png" ContentType="image/png"/>
  <Override PartName="/ppt/media/image4.png" ContentType="image/png"/>
  <Override PartName="/ppt/media/image34.png" ContentType="image/png"/>
  <Override PartName="/ppt/media/image5.png" ContentType="image/png"/>
  <Override PartName="/ppt/media/image35.png" ContentType="image/png"/>
  <Override PartName="/ppt/media/image107.png" ContentType="image/png"/>
  <Override PartName="/ppt/media/image10.png" ContentType="image/png"/>
  <Override PartName="/ppt/media/image6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108.png" ContentType="image/png"/>
  <Override PartName="/ppt/media/image11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37.png" ContentType="image/png"/>
  <Override PartName="/ppt/media/image109.png" ContentType="image/png"/>
  <Override PartName="/ppt/media/image127.png" ContentType="image/png"/>
  <Override PartName="/ppt/media/image30.png" ContentType="image/png"/>
  <Override PartName="/ppt/media/image8.png" ContentType="image/png"/>
  <Override PartName="/ppt/media/image17.png" ContentType="image/png"/>
  <Override PartName="/ppt/media/image85.png" ContentType="image/png"/>
  <Override PartName="/ppt/media/image38.png" ContentType="image/png"/>
  <Override PartName="/ppt/media/image1.png" ContentType="image/png"/>
  <Override PartName="/ppt/media/image81.png" ContentType="image/png"/>
  <Override PartName="/ppt/media/image13.png" ContentType="image/png"/>
  <Override PartName="/ppt/media/image39.png" ContentType="image/png"/>
  <Override PartName="/ppt/media/image40.png" ContentType="image/png"/>
  <Override PartName="/ppt/media/image137.png" ContentType="image/png"/>
  <Override PartName="/ppt/media/image41.png" ContentType="image/png"/>
  <Override PartName="/ppt/media/image138.png" ContentType="image/png"/>
  <Override PartName="/ppt/media/image42.png" ContentType="image/png"/>
  <Override PartName="/ppt/media/image139.png" ContentType="image/png"/>
  <Override PartName="/ppt/media/image48.png" ContentType="image/png"/>
  <Override PartName="/ppt/media/image134.png" ContentType="image/png"/>
  <Override PartName="/ppt/media/image49.png" ContentType="image/png"/>
  <Override PartName="/ppt/media/image100.png" ContentType="image/png"/>
  <Override PartName="/ppt/media/image135.png" ContentType="image/png"/>
  <Override PartName="/ppt/media/image43.png" ContentType="image/png"/>
  <Override PartName="/ppt/media/image136.png" ContentType="image/png"/>
  <Override PartName="/ppt/media/image50.png" ContentType="image/png"/>
  <Override PartName="/ppt/media/image143.png" ContentType="image/png"/>
  <Override PartName="/ppt/media/image51.png" ContentType="image/png"/>
  <Override PartName="/ppt/media/image144.png" ContentType="image/png"/>
  <Override PartName="/ppt/media/image52.png" ContentType="image/png"/>
  <Override PartName="/ppt/media/image47.png" ContentType="image/png"/>
  <Override PartName="/ppt/media/image133.png" ContentType="image/png"/>
  <Override PartName="/ppt/media/image145.png" ContentType="image/png"/>
  <Override PartName="/ppt/media/image53.png" ContentType="image/png"/>
  <Override PartName="/ppt/media/image46.png" ContentType="image/png"/>
  <Override PartName="/ppt/media/image132.png" ContentType="image/png"/>
  <Override PartName="/ppt/media/image45.png" ContentType="image/png"/>
  <Override PartName="/ppt/media/image131.png" ContentType="image/png"/>
  <Override PartName="/ppt/media/image129.png" ContentType="image/png"/>
  <Override PartName="/ppt/media/image32.png" ContentType="image/png"/>
  <Override PartName="/ppt/media/image44.png" ContentType="image/png"/>
  <Override PartName="/ppt/media/image130.png" ContentType="image/png"/>
  <Override PartName="/ppt/media/image79.png" ContentType="image/png"/>
  <Override PartName="/ppt/media/image128.png" ContentType="image/png"/>
  <Override PartName="/ppt/media/image9.png" ContentType="image/png"/>
  <Override PartName="/ppt/media/image31.png" ContentType="image/png"/>
  <Override PartName="/ppt/media/image142.png" ContentType="image/png"/>
  <Override PartName="/ppt/media/image56.png" ContentType="image/png"/>
  <Override PartName="/ppt/media/image141.png" ContentType="image/png"/>
  <Override PartName="/ppt/media/image55.png" ContentType="image/png"/>
  <Override PartName="/ppt/media/image140.png" ContentType="image/png"/>
  <Override PartName="/ppt/media/image89.png" ContentType="image/png"/>
  <Override PartName="/ppt/media/image54.png" ContentType="image/png"/>
  <Override PartName="/ppt/media/image33.png" ContentType="image/png"/>
  <Override PartName="/ppt/media/image3.png" ContentType="image/png"/>
  <Override PartName="/ppt/media/image83.png" ContentType="image/png"/>
  <Override PartName="/ppt/media/image15.png" ContentType="image/png"/>
  <Override PartName="/ppt/media/image12.png" ContentType="image/png"/>
  <Override PartName="/ppt/media/image80.png" ContentType="image/png"/>
  <Override PartName="/ppt/media/image94.png" ContentType="image/png"/>
  <Override PartName="/ppt/media/image26.png" ContentType="image/png"/>
  <Override PartName="/ppt/media/image2.png" ContentType="image/png"/>
  <Override PartName="/ppt/media/image82.png" ContentType="image/png"/>
  <Override PartName="/ppt/media/image14.png" ContentType="image/png"/>
  <Override PartName="/ppt/media/image93.png" ContentType="image/png"/>
  <Override PartName="/ppt/media/image25.png" ContentType="image/png"/>
  <Override PartName="/ppt/media/image92.png" ContentType="image/png"/>
  <Override PartName="/ppt/media/image24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21.png" ContentType="image/png"/>
  <Override PartName="/ppt/media/image11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27.png" ContentType="image/png"/>
  <Override PartName="/ppt/media/image95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9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2AEEE3-7FD3-4EA8-B42E-B26457840C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E97FFB-5146-4ABA-8726-C3FFF23B14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B745EC-A1CB-4A2E-AE27-13B46C4592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991521-A89C-4526-8DE9-AB9260FAB4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790407-8328-4B5C-8439-D928B2BFB9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8CD436-7B54-462F-926A-A0DA21DD38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3E54C2-E016-4BB4-928F-53B51A0347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816B4E-1C06-4E44-A989-9C98FE6510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F4154B-C9AE-4DBD-8DDD-06907D4BAB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B2603C-07BF-42A9-A12D-DB603EF941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D1C5CB-D257-4673-9ACA-931A7F70B0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A5A000-9A18-4250-B61B-07FF95CDE5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4EC14A-EBB3-49D3-BE6E-8CA29657F0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8.png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7.png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4.png"/><Relationship Id="rId2" Type="http://schemas.openxmlformats.org/officeDocument/2006/relationships/image" Target="../media/image145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image" Target="../media/image57.png"/><Relationship Id="rId24" Type="http://schemas.openxmlformats.org/officeDocument/2006/relationships/image" Target="../media/image58.png"/><Relationship Id="rId25" Type="http://schemas.openxmlformats.org/officeDocument/2006/relationships/image" Target="../media/image59.png"/><Relationship Id="rId26" Type="http://schemas.openxmlformats.org/officeDocument/2006/relationships/image" Target="../media/image60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64.png"/><Relationship Id="rId31" Type="http://schemas.openxmlformats.org/officeDocument/2006/relationships/image" Target="../media/image65.png"/><Relationship Id="rId32" Type="http://schemas.openxmlformats.org/officeDocument/2006/relationships/image" Target="../media/image66.png"/><Relationship Id="rId33" Type="http://schemas.openxmlformats.org/officeDocument/2006/relationships/image" Target="../media/image67.png"/><Relationship Id="rId34" Type="http://schemas.openxmlformats.org/officeDocument/2006/relationships/image" Target="../media/image68.png"/><Relationship Id="rId35" Type="http://schemas.openxmlformats.org/officeDocument/2006/relationships/image" Target="../media/image69.png"/><Relationship Id="rId36" Type="http://schemas.openxmlformats.org/officeDocument/2006/relationships/image" Target="../media/image70.png"/><Relationship Id="rId37" Type="http://schemas.openxmlformats.org/officeDocument/2006/relationships/image" Target="../media/image71.png"/><Relationship Id="rId38" Type="http://schemas.openxmlformats.org/officeDocument/2006/relationships/image" Target="../media/image72.png"/><Relationship Id="rId39" Type="http://schemas.openxmlformats.org/officeDocument/2006/relationships/image" Target="../media/image73.png"/><Relationship Id="rId40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1001"/>
          <p:cNvGrpSpPr/>
          <p:nvPr/>
        </p:nvGrpSpPr>
        <p:grpSpPr>
          <a:xfrm>
            <a:off x="-220680" y="7187400"/>
            <a:ext cx="18699120" cy="3208320"/>
            <a:chOff x="-220680" y="7187400"/>
            <a:chExt cx="18699120" cy="3208320"/>
          </a:xfrm>
        </p:grpSpPr>
        <p:pic>
          <p:nvPicPr>
            <p:cNvPr id="42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187400"/>
              <a:ext cx="18699120" cy="32083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43" name="Object 4" descr=""/>
          <p:cNvPicPr/>
          <p:nvPr/>
        </p:nvPicPr>
        <p:blipFill>
          <a:blip r:embed="rId2"/>
          <a:stretch/>
        </p:blipFill>
        <p:spPr>
          <a:xfrm>
            <a:off x="8413200" y="9563760"/>
            <a:ext cx="13389840" cy="690840"/>
          </a:xfrm>
          <a:prstGeom prst="rect">
            <a:avLst/>
          </a:prstGeom>
          <a:ln w="0">
            <a:noFill/>
          </a:ln>
        </p:spPr>
      </p:pic>
      <p:pic>
        <p:nvPicPr>
          <p:cNvPr id="44" name="Object 5" descr=""/>
          <p:cNvPicPr/>
          <p:nvPr/>
        </p:nvPicPr>
        <p:blipFill>
          <a:blip r:embed="rId3"/>
          <a:stretch/>
        </p:blipFill>
        <p:spPr>
          <a:xfrm>
            <a:off x="831960" y="2838600"/>
            <a:ext cx="10433520" cy="255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206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7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208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9" name="그룹 1003"/>
          <p:cNvGrpSpPr/>
          <p:nvPr/>
        </p:nvGrpSpPr>
        <p:grpSpPr>
          <a:xfrm>
            <a:off x="664920" y="2824560"/>
            <a:ext cx="16985880" cy="7027920"/>
            <a:chOff x="664920" y="2824560"/>
            <a:chExt cx="16985880" cy="7027920"/>
          </a:xfrm>
        </p:grpSpPr>
        <p:pic>
          <p:nvPicPr>
            <p:cNvPr id="210" name="Object 8" descr=""/>
            <p:cNvPicPr/>
            <p:nvPr/>
          </p:nvPicPr>
          <p:blipFill>
            <a:blip r:embed="rId3"/>
            <a:stretch/>
          </p:blipFill>
          <p:spPr>
            <a:xfrm>
              <a:off x="664920" y="282456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1" name="그룹 1004"/>
          <p:cNvGrpSpPr/>
          <p:nvPr/>
        </p:nvGrpSpPr>
        <p:grpSpPr>
          <a:xfrm>
            <a:off x="9129240" y="3576240"/>
            <a:ext cx="7333920" cy="6106680"/>
            <a:chOff x="9129240" y="3576240"/>
            <a:chExt cx="7333920" cy="6106680"/>
          </a:xfrm>
        </p:grpSpPr>
        <p:pic>
          <p:nvPicPr>
            <p:cNvPr id="212" name="Object 11" descr=""/>
            <p:cNvPicPr/>
            <p:nvPr/>
          </p:nvPicPr>
          <p:blipFill>
            <a:blip r:embed="rId4"/>
            <a:stretch/>
          </p:blipFill>
          <p:spPr>
            <a:xfrm>
              <a:off x="9129240" y="3576240"/>
              <a:ext cx="7333920" cy="61066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13" name="Object 13" descr=""/>
          <p:cNvPicPr/>
          <p:nvPr/>
        </p:nvPicPr>
        <p:blipFill>
          <a:blip r:embed="rId5"/>
          <a:stretch/>
        </p:blipFill>
        <p:spPr>
          <a:xfrm>
            <a:off x="1104120" y="994680"/>
            <a:ext cx="3818520" cy="1985760"/>
          </a:xfrm>
          <a:prstGeom prst="rect">
            <a:avLst/>
          </a:prstGeom>
          <a:ln w="0">
            <a:noFill/>
          </a:ln>
        </p:spPr>
      </p:pic>
      <p:pic>
        <p:nvPicPr>
          <p:cNvPr id="214" name="Object 14" descr=""/>
          <p:cNvPicPr/>
          <p:nvPr/>
        </p:nvPicPr>
        <p:blipFill>
          <a:blip r:embed="rId6"/>
          <a:stretch/>
        </p:blipFill>
        <p:spPr>
          <a:xfrm>
            <a:off x="1222200" y="3641400"/>
            <a:ext cx="5301000" cy="1049040"/>
          </a:xfrm>
          <a:prstGeom prst="rect">
            <a:avLst/>
          </a:prstGeom>
          <a:ln w="0">
            <a:noFill/>
          </a:ln>
        </p:spPr>
      </p:pic>
      <p:pic>
        <p:nvPicPr>
          <p:cNvPr id="215" name="Object 15" descr=""/>
          <p:cNvPicPr/>
          <p:nvPr/>
        </p:nvPicPr>
        <p:blipFill>
          <a:blip r:embed="rId7"/>
          <a:stretch/>
        </p:blipFill>
        <p:spPr>
          <a:xfrm>
            <a:off x="1208880" y="4437000"/>
            <a:ext cx="4452120" cy="169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217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8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219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0" name="Object 7" descr=""/>
          <p:cNvPicPr/>
          <p:nvPr/>
        </p:nvPicPr>
        <p:blipFill>
          <a:blip r:embed="rId3"/>
          <a:stretch/>
        </p:blipFill>
        <p:spPr>
          <a:xfrm>
            <a:off x="1104120" y="994680"/>
            <a:ext cx="3818520" cy="1985760"/>
          </a:xfrm>
          <a:prstGeom prst="rect">
            <a:avLst/>
          </a:prstGeom>
          <a:ln w="0">
            <a:noFill/>
          </a:ln>
        </p:spPr>
      </p:pic>
      <p:pic>
        <p:nvPicPr>
          <p:cNvPr id="221" name="Object 8" descr=""/>
          <p:cNvPicPr/>
          <p:nvPr/>
        </p:nvPicPr>
        <p:blipFill>
          <a:blip r:embed="rId4"/>
          <a:stretch/>
        </p:blipFill>
        <p:spPr>
          <a:xfrm>
            <a:off x="8332920" y="9228600"/>
            <a:ext cx="2358360" cy="706320"/>
          </a:xfrm>
          <a:prstGeom prst="rect">
            <a:avLst/>
          </a:prstGeom>
          <a:ln w="0">
            <a:noFill/>
          </a:ln>
        </p:spPr>
      </p:pic>
      <p:grpSp>
        <p:nvGrpSpPr>
          <p:cNvPr id="222" name="그룹 1003"/>
          <p:cNvGrpSpPr/>
          <p:nvPr/>
        </p:nvGrpSpPr>
        <p:grpSpPr>
          <a:xfrm>
            <a:off x="624600" y="2834640"/>
            <a:ext cx="16985880" cy="7027920"/>
            <a:chOff x="624600" y="2834640"/>
            <a:chExt cx="16985880" cy="7027920"/>
          </a:xfrm>
        </p:grpSpPr>
        <p:pic>
          <p:nvPicPr>
            <p:cNvPr id="223" name="Object 10" descr=""/>
            <p:cNvPicPr/>
            <p:nvPr/>
          </p:nvPicPr>
          <p:blipFill>
            <a:blip r:embed="rId5"/>
            <a:stretch/>
          </p:blipFill>
          <p:spPr>
            <a:xfrm>
              <a:off x="624600" y="283464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4" name="그룹 1004"/>
          <p:cNvGrpSpPr/>
          <p:nvPr/>
        </p:nvGrpSpPr>
        <p:grpSpPr>
          <a:xfrm>
            <a:off x="3719160" y="4559760"/>
            <a:ext cx="11644920" cy="4575240"/>
            <a:chOff x="3719160" y="4559760"/>
            <a:chExt cx="11644920" cy="4575240"/>
          </a:xfrm>
        </p:grpSpPr>
        <p:pic>
          <p:nvPicPr>
            <p:cNvPr id="225" name="Object 13" descr=""/>
            <p:cNvPicPr/>
            <p:nvPr/>
          </p:nvPicPr>
          <p:blipFill>
            <a:blip r:embed="rId6"/>
            <a:stretch/>
          </p:blipFill>
          <p:spPr>
            <a:xfrm>
              <a:off x="3719160" y="4559760"/>
              <a:ext cx="11644920" cy="45752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6" name="Object 15" descr=""/>
          <p:cNvPicPr/>
          <p:nvPr/>
        </p:nvPicPr>
        <p:blipFill>
          <a:blip r:embed="rId7"/>
          <a:stretch/>
        </p:blipFill>
        <p:spPr>
          <a:xfrm>
            <a:off x="1337040" y="3591720"/>
            <a:ext cx="6345360" cy="104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228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9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230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31" name="Object 7" descr=""/>
          <p:cNvPicPr/>
          <p:nvPr/>
        </p:nvPicPr>
        <p:blipFill>
          <a:blip r:embed="rId3"/>
          <a:stretch/>
        </p:blipFill>
        <p:spPr>
          <a:xfrm>
            <a:off x="1104120" y="994680"/>
            <a:ext cx="3818520" cy="1985760"/>
          </a:xfrm>
          <a:prstGeom prst="rect">
            <a:avLst/>
          </a:prstGeom>
          <a:ln w="0">
            <a:noFill/>
          </a:ln>
        </p:spPr>
      </p:pic>
      <p:pic>
        <p:nvPicPr>
          <p:cNvPr id="232" name="Object 8" descr=""/>
          <p:cNvPicPr/>
          <p:nvPr/>
        </p:nvPicPr>
        <p:blipFill>
          <a:blip r:embed="rId4"/>
          <a:stretch/>
        </p:blipFill>
        <p:spPr>
          <a:xfrm>
            <a:off x="8332920" y="9228600"/>
            <a:ext cx="2358360" cy="706320"/>
          </a:xfrm>
          <a:prstGeom prst="rect">
            <a:avLst/>
          </a:prstGeom>
          <a:ln w="0">
            <a:noFill/>
          </a:ln>
        </p:spPr>
      </p:pic>
      <p:grpSp>
        <p:nvGrpSpPr>
          <p:cNvPr id="233" name="그룹 1003"/>
          <p:cNvGrpSpPr/>
          <p:nvPr/>
        </p:nvGrpSpPr>
        <p:grpSpPr>
          <a:xfrm>
            <a:off x="674640" y="2834640"/>
            <a:ext cx="16985880" cy="7027920"/>
            <a:chOff x="674640" y="2834640"/>
            <a:chExt cx="16985880" cy="7027920"/>
          </a:xfrm>
        </p:grpSpPr>
        <p:pic>
          <p:nvPicPr>
            <p:cNvPr id="234" name="Object 10" descr=""/>
            <p:cNvPicPr/>
            <p:nvPr/>
          </p:nvPicPr>
          <p:blipFill>
            <a:blip r:embed="rId5"/>
            <a:stretch/>
          </p:blipFill>
          <p:spPr>
            <a:xfrm>
              <a:off x="674640" y="283464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35" name="Object 12" descr=""/>
          <p:cNvPicPr/>
          <p:nvPr/>
        </p:nvPicPr>
        <p:blipFill>
          <a:blip r:embed="rId6"/>
          <a:stretch/>
        </p:blipFill>
        <p:spPr>
          <a:xfrm>
            <a:off x="1222200" y="3641400"/>
            <a:ext cx="5135400" cy="1049040"/>
          </a:xfrm>
          <a:prstGeom prst="rect">
            <a:avLst/>
          </a:prstGeom>
          <a:ln w="0">
            <a:noFill/>
          </a:ln>
        </p:spPr>
      </p:pic>
      <p:grpSp>
        <p:nvGrpSpPr>
          <p:cNvPr id="236" name="그룹 1004"/>
          <p:cNvGrpSpPr/>
          <p:nvPr/>
        </p:nvGrpSpPr>
        <p:grpSpPr>
          <a:xfrm>
            <a:off x="3944880" y="4567320"/>
            <a:ext cx="4689000" cy="3504240"/>
            <a:chOff x="3944880" y="4567320"/>
            <a:chExt cx="4689000" cy="3504240"/>
          </a:xfrm>
        </p:grpSpPr>
        <p:pic>
          <p:nvPicPr>
            <p:cNvPr id="237" name="Object 14" descr=""/>
            <p:cNvPicPr/>
            <p:nvPr/>
          </p:nvPicPr>
          <p:blipFill>
            <a:blip r:embed="rId7"/>
            <a:stretch/>
          </p:blipFill>
          <p:spPr>
            <a:xfrm>
              <a:off x="3944880" y="4567320"/>
              <a:ext cx="4689000" cy="3504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8" name="그룹 1005"/>
          <p:cNvGrpSpPr/>
          <p:nvPr/>
        </p:nvGrpSpPr>
        <p:grpSpPr>
          <a:xfrm>
            <a:off x="9478440" y="4567320"/>
            <a:ext cx="4855680" cy="3504240"/>
            <a:chOff x="9478440" y="4567320"/>
            <a:chExt cx="4855680" cy="3504240"/>
          </a:xfrm>
        </p:grpSpPr>
        <p:pic>
          <p:nvPicPr>
            <p:cNvPr id="239" name="Object 17" descr=""/>
            <p:cNvPicPr/>
            <p:nvPr/>
          </p:nvPicPr>
          <p:blipFill>
            <a:blip r:embed="rId8"/>
            <a:stretch/>
          </p:blipFill>
          <p:spPr>
            <a:xfrm>
              <a:off x="9478440" y="4567320"/>
              <a:ext cx="4855680" cy="35042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40" name="Object 19" descr=""/>
          <p:cNvPicPr/>
          <p:nvPr/>
        </p:nvPicPr>
        <p:blipFill>
          <a:blip r:embed="rId9"/>
          <a:stretch/>
        </p:blipFill>
        <p:spPr>
          <a:xfrm>
            <a:off x="5248800" y="7921440"/>
            <a:ext cx="2098800" cy="706320"/>
          </a:xfrm>
          <a:prstGeom prst="rect">
            <a:avLst/>
          </a:prstGeom>
          <a:ln w="0">
            <a:noFill/>
          </a:ln>
        </p:spPr>
      </p:pic>
      <p:pic>
        <p:nvPicPr>
          <p:cNvPr id="241" name="Object 20" descr=""/>
          <p:cNvPicPr/>
          <p:nvPr/>
        </p:nvPicPr>
        <p:blipFill>
          <a:blip r:embed="rId10"/>
          <a:stretch/>
        </p:blipFill>
        <p:spPr>
          <a:xfrm>
            <a:off x="10476720" y="7970760"/>
            <a:ext cx="2825280" cy="70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243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4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245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6" name="그룹 1003"/>
          <p:cNvGrpSpPr/>
          <p:nvPr/>
        </p:nvGrpSpPr>
        <p:grpSpPr>
          <a:xfrm>
            <a:off x="344880" y="2861280"/>
            <a:ext cx="16985880" cy="7027920"/>
            <a:chOff x="344880" y="2861280"/>
            <a:chExt cx="16985880" cy="7027920"/>
          </a:xfrm>
        </p:grpSpPr>
        <p:pic>
          <p:nvPicPr>
            <p:cNvPr id="247" name="Object 8" descr=""/>
            <p:cNvPicPr/>
            <p:nvPr/>
          </p:nvPicPr>
          <p:blipFill>
            <a:blip r:embed="rId3"/>
            <a:stretch/>
          </p:blipFill>
          <p:spPr>
            <a:xfrm>
              <a:off x="344880" y="286128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8" name="그룹 1004"/>
          <p:cNvGrpSpPr/>
          <p:nvPr/>
        </p:nvGrpSpPr>
        <p:grpSpPr>
          <a:xfrm>
            <a:off x="1345680" y="6314400"/>
            <a:ext cx="6171120" cy="3069000"/>
            <a:chOff x="1345680" y="6314400"/>
            <a:chExt cx="6171120" cy="3069000"/>
          </a:xfrm>
        </p:grpSpPr>
        <p:pic>
          <p:nvPicPr>
            <p:cNvPr id="249" name="Object 11" descr=""/>
            <p:cNvPicPr/>
            <p:nvPr/>
          </p:nvPicPr>
          <p:blipFill>
            <a:blip r:embed="rId4"/>
            <a:stretch/>
          </p:blipFill>
          <p:spPr>
            <a:xfrm>
              <a:off x="1345680" y="6314400"/>
              <a:ext cx="6171120" cy="30690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50" name="Object 13" descr=""/>
          <p:cNvPicPr/>
          <p:nvPr/>
        </p:nvPicPr>
        <p:blipFill>
          <a:blip r:embed="rId5"/>
          <a:stretch/>
        </p:blipFill>
        <p:spPr>
          <a:xfrm>
            <a:off x="1113480" y="994680"/>
            <a:ext cx="5854320" cy="1985760"/>
          </a:xfrm>
          <a:prstGeom prst="rect">
            <a:avLst/>
          </a:prstGeom>
          <a:ln w="0">
            <a:noFill/>
          </a:ln>
        </p:spPr>
      </p:pic>
      <p:pic>
        <p:nvPicPr>
          <p:cNvPr id="251" name="Object 14" descr=""/>
          <p:cNvPicPr/>
          <p:nvPr/>
        </p:nvPicPr>
        <p:blipFill>
          <a:blip r:embed="rId6"/>
          <a:stretch/>
        </p:blipFill>
        <p:spPr>
          <a:xfrm>
            <a:off x="1212480" y="3641400"/>
            <a:ext cx="5380920" cy="1049040"/>
          </a:xfrm>
          <a:prstGeom prst="rect">
            <a:avLst/>
          </a:prstGeom>
          <a:ln w="0">
            <a:noFill/>
          </a:ln>
        </p:spPr>
      </p:pic>
      <p:pic>
        <p:nvPicPr>
          <p:cNvPr id="252" name="Object 15" descr=""/>
          <p:cNvPicPr/>
          <p:nvPr/>
        </p:nvPicPr>
        <p:blipFill>
          <a:blip r:embed="rId7"/>
          <a:stretch/>
        </p:blipFill>
        <p:spPr>
          <a:xfrm>
            <a:off x="1218240" y="4569480"/>
            <a:ext cx="10421280" cy="170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254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5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256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7" name="그룹 1003"/>
          <p:cNvGrpSpPr/>
          <p:nvPr/>
        </p:nvGrpSpPr>
        <p:grpSpPr>
          <a:xfrm>
            <a:off x="609480" y="2922120"/>
            <a:ext cx="16985880" cy="7027920"/>
            <a:chOff x="609480" y="2922120"/>
            <a:chExt cx="16985880" cy="7027920"/>
          </a:xfrm>
        </p:grpSpPr>
        <p:pic>
          <p:nvPicPr>
            <p:cNvPr id="258" name="Object 8" descr=""/>
            <p:cNvPicPr/>
            <p:nvPr/>
          </p:nvPicPr>
          <p:blipFill>
            <a:blip r:embed="rId3"/>
            <a:stretch/>
          </p:blipFill>
          <p:spPr>
            <a:xfrm>
              <a:off x="609480" y="292212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9" name="그룹 1004"/>
          <p:cNvGrpSpPr/>
          <p:nvPr/>
        </p:nvGrpSpPr>
        <p:grpSpPr>
          <a:xfrm>
            <a:off x="10262880" y="3137400"/>
            <a:ext cx="5839200" cy="6843240"/>
            <a:chOff x="10262880" y="3137400"/>
            <a:chExt cx="5839200" cy="6843240"/>
          </a:xfrm>
        </p:grpSpPr>
        <p:pic>
          <p:nvPicPr>
            <p:cNvPr id="260" name="Object 11" descr=""/>
            <p:cNvPicPr/>
            <p:nvPr/>
          </p:nvPicPr>
          <p:blipFill>
            <a:blip r:embed="rId4"/>
            <a:stretch/>
          </p:blipFill>
          <p:spPr>
            <a:xfrm>
              <a:off x="10262880" y="3137400"/>
              <a:ext cx="5839200" cy="68432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61" name="Object 13" descr=""/>
          <p:cNvPicPr/>
          <p:nvPr/>
        </p:nvPicPr>
        <p:blipFill>
          <a:blip r:embed="rId5"/>
          <a:stretch/>
        </p:blipFill>
        <p:spPr>
          <a:xfrm>
            <a:off x="1113480" y="994680"/>
            <a:ext cx="5844960" cy="1985760"/>
          </a:xfrm>
          <a:prstGeom prst="rect">
            <a:avLst/>
          </a:prstGeom>
          <a:ln w="0">
            <a:noFill/>
          </a:ln>
        </p:spPr>
      </p:pic>
      <p:pic>
        <p:nvPicPr>
          <p:cNvPr id="262" name="Object 14" descr=""/>
          <p:cNvPicPr/>
          <p:nvPr/>
        </p:nvPicPr>
        <p:blipFill>
          <a:blip r:embed="rId6"/>
          <a:stretch/>
        </p:blipFill>
        <p:spPr>
          <a:xfrm>
            <a:off x="1130760" y="3877560"/>
            <a:ext cx="3144600" cy="1049040"/>
          </a:xfrm>
          <a:prstGeom prst="rect">
            <a:avLst/>
          </a:prstGeom>
          <a:ln w="0">
            <a:noFill/>
          </a:ln>
        </p:spPr>
      </p:pic>
      <p:pic>
        <p:nvPicPr>
          <p:cNvPr id="263" name="Object 15" descr=""/>
          <p:cNvPicPr/>
          <p:nvPr/>
        </p:nvPicPr>
        <p:blipFill>
          <a:blip r:embed="rId7"/>
          <a:stretch/>
        </p:blipFill>
        <p:spPr>
          <a:xfrm>
            <a:off x="1231560" y="4544640"/>
            <a:ext cx="6239160" cy="2158200"/>
          </a:xfrm>
          <a:prstGeom prst="rect">
            <a:avLst/>
          </a:prstGeom>
          <a:ln w="0">
            <a:noFill/>
          </a:ln>
        </p:spPr>
      </p:pic>
      <p:pic>
        <p:nvPicPr>
          <p:cNvPr id="264" name="Object 16" descr=""/>
          <p:cNvPicPr/>
          <p:nvPr/>
        </p:nvPicPr>
        <p:blipFill>
          <a:blip r:embed="rId8"/>
          <a:stretch/>
        </p:blipFill>
        <p:spPr>
          <a:xfrm>
            <a:off x="1130760" y="6797160"/>
            <a:ext cx="3526560" cy="1049040"/>
          </a:xfrm>
          <a:prstGeom prst="rect">
            <a:avLst/>
          </a:prstGeom>
          <a:ln w="0">
            <a:noFill/>
          </a:ln>
        </p:spPr>
      </p:pic>
      <p:pic>
        <p:nvPicPr>
          <p:cNvPr id="265" name="Object 17" descr=""/>
          <p:cNvPicPr/>
          <p:nvPr/>
        </p:nvPicPr>
        <p:blipFill>
          <a:blip r:embed="rId9"/>
          <a:stretch/>
        </p:blipFill>
        <p:spPr>
          <a:xfrm>
            <a:off x="1307880" y="7520400"/>
            <a:ext cx="6506640" cy="119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267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8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269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0" name="그룹 1003"/>
          <p:cNvGrpSpPr/>
          <p:nvPr/>
        </p:nvGrpSpPr>
        <p:grpSpPr>
          <a:xfrm>
            <a:off x="421200" y="2967840"/>
            <a:ext cx="16985880" cy="7027920"/>
            <a:chOff x="421200" y="2967840"/>
            <a:chExt cx="16985880" cy="7027920"/>
          </a:xfrm>
        </p:grpSpPr>
        <p:pic>
          <p:nvPicPr>
            <p:cNvPr id="271" name="Object 8" descr=""/>
            <p:cNvPicPr/>
            <p:nvPr/>
          </p:nvPicPr>
          <p:blipFill>
            <a:blip r:embed="rId3"/>
            <a:stretch/>
          </p:blipFill>
          <p:spPr>
            <a:xfrm>
              <a:off x="421200" y="296784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2" name="그룹 1004"/>
          <p:cNvGrpSpPr/>
          <p:nvPr/>
        </p:nvGrpSpPr>
        <p:grpSpPr>
          <a:xfrm>
            <a:off x="8437320" y="3989520"/>
            <a:ext cx="8281440" cy="5350320"/>
            <a:chOff x="8437320" y="3989520"/>
            <a:chExt cx="8281440" cy="5350320"/>
          </a:xfrm>
        </p:grpSpPr>
        <p:pic>
          <p:nvPicPr>
            <p:cNvPr id="273" name="Object 11" descr=""/>
            <p:cNvPicPr/>
            <p:nvPr/>
          </p:nvPicPr>
          <p:blipFill>
            <a:blip r:embed="rId4"/>
            <a:stretch/>
          </p:blipFill>
          <p:spPr>
            <a:xfrm>
              <a:off x="8437320" y="3989520"/>
              <a:ext cx="8281440" cy="53503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74" name="Object 13" descr=""/>
          <p:cNvPicPr/>
          <p:nvPr/>
        </p:nvPicPr>
        <p:blipFill>
          <a:blip r:embed="rId5"/>
          <a:stretch/>
        </p:blipFill>
        <p:spPr>
          <a:xfrm>
            <a:off x="1113480" y="994680"/>
            <a:ext cx="5854320" cy="1985760"/>
          </a:xfrm>
          <a:prstGeom prst="rect">
            <a:avLst/>
          </a:prstGeom>
          <a:ln w="0">
            <a:noFill/>
          </a:ln>
        </p:spPr>
      </p:pic>
      <p:pic>
        <p:nvPicPr>
          <p:cNvPr id="275" name="Object 14" descr=""/>
          <p:cNvPicPr/>
          <p:nvPr/>
        </p:nvPicPr>
        <p:blipFill>
          <a:blip r:embed="rId6"/>
          <a:stretch/>
        </p:blipFill>
        <p:spPr>
          <a:xfrm>
            <a:off x="1222200" y="3641400"/>
            <a:ext cx="2076120" cy="1049040"/>
          </a:xfrm>
          <a:prstGeom prst="rect">
            <a:avLst/>
          </a:prstGeom>
          <a:ln w="0">
            <a:noFill/>
          </a:ln>
        </p:spPr>
      </p:pic>
      <p:pic>
        <p:nvPicPr>
          <p:cNvPr id="276" name="Object 15" descr=""/>
          <p:cNvPicPr/>
          <p:nvPr/>
        </p:nvPicPr>
        <p:blipFill>
          <a:blip r:embed="rId7"/>
          <a:stretch/>
        </p:blipFill>
        <p:spPr>
          <a:xfrm>
            <a:off x="1256400" y="4514040"/>
            <a:ext cx="2755080" cy="406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Object 1" descr=""/>
          <p:cNvPicPr/>
          <p:nvPr/>
        </p:nvPicPr>
        <p:blipFill>
          <a:blip r:embed="rId1"/>
          <a:stretch/>
        </p:blipFill>
        <p:spPr>
          <a:xfrm>
            <a:off x="8413200" y="9563760"/>
            <a:ext cx="13389840" cy="690840"/>
          </a:xfrm>
          <a:prstGeom prst="rect">
            <a:avLst/>
          </a:prstGeom>
          <a:ln w="0">
            <a:noFill/>
          </a:ln>
        </p:spPr>
      </p:pic>
      <p:pic>
        <p:nvPicPr>
          <p:cNvPr id="278" name="Object 2" descr=""/>
          <p:cNvPicPr/>
          <p:nvPr/>
        </p:nvPicPr>
        <p:blipFill>
          <a:blip r:embed="rId2"/>
          <a:stretch/>
        </p:blipFill>
        <p:spPr>
          <a:xfrm>
            <a:off x="-1789920" y="4028040"/>
            <a:ext cx="18304560" cy="250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46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7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48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9" name="그룹 1003"/>
          <p:cNvGrpSpPr/>
          <p:nvPr/>
        </p:nvGrpSpPr>
        <p:grpSpPr>
          <a:xfrm>
            <a:off x="649800" y="2952720"/>
            <a:ext cx="16985880" cy="7027920"/>
            <a:chOff x="649800" y="2952720"/>
            <a:chExt cx="16985880" cy="7027920"/>
          </a:xfrm>
        </p:grpSpPr>
        <p:pic>
          <p:nvPicPr>
            <p:cNvPr id="50" name="Object 8" descr=""/>
            <p:cNvPicPr/>
            <p:nvPr/>
          </p:nvPicPr>
          <p:blipFill>
            <a:blip r:embed="rId3"/>
            <a:stretch/>
          </p:blipFill>
          <p:spPr>
            <a:xfrm>
              <a:off x="649800" y="295272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1" name="그룹 1004"/>
          <p:cNvGrpSpPr/>
          <p:nvPr/>
        </p:nvGrpSpPr>
        <p:grpSpPr>
          <a:xfrm>
            <a:off x="12579120" y="3381120"/>
            <a:ext cx="4524480" cy="6171120"/>
            <a:chOff x="12579120" y="3381120"/>
            <a:chExt cx="4524480" cy="6171120"/>
          </a:xfrm>
        </p:grpSpPr>
        <p:pic>
          <p:nvPicPr>
            <p:cNvPr id="52" name="Object 11" descr=""/>
            <p:cNvPicPr/>
            <p:nvPr/>
          </p:nvPicPr>
          <p:blipFill>
            <a:blip r:embed="rId4"/>
            <a:stretch/>
          </p:blipFill>
          <p:spPr>
            <a:xfrm>
              <a:off x="12579120" y="3381120"/>
              <a:ext cx="4524480" cy="6171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3" name="그룹 1005"/>
          <p:cNvGrpSpPr/>
          <p:nvPr/>
        </p:nvGrpSpPr>
        <p:grpSpPr>
          <a:xfrm>
            <a:off x="7401240" y="4610520"/>
            <a:ext cx="4906440" cy="4828320"/>
            <a:chOff x="7401240" y="4610520"/>
            <a:chExt cx="4906440" cy="4828320"/>
          </a:xfrm>
        </p:grpSpPr>
        <p:pic>
          <p:nvPicPr>
            <p:cNvPr id="54" name="Object 14" descr=""/>
            <p:cNvPicPr/>
            <p:nvPr/>
          </p:nvPicPr>
          <p:blipFill>
            <a:blip r:embed="rId5"/>
            <a:stretch/>
          </p:blipFill>
          <p:spPr>
            <a:xfrm>
              <a:off x="7401240" y="4610520"/>
              <a:ext cx="4906440" cy="48283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5" name="Object 16" descr=""/>
          <p:cNvPicPr/>
          <p:nvPr/>
        </p:nvPicPr>
        <p:blipFill>
          <a:blip r:embed="rId6"/>
          <a:stretch/>
        </p:blipFill>
        <p:spPr>
          <a:xfrm>
            <a:off x="1113480" y="994680"/>
            <a:ext cx="5438520" cy="1985760"/>
          </a:xfrm>
          <a:prstGeom prst="rect">
            <a:avLst/>
          </a:prstGeom>
          <a:ln w="0">
            <a:noFill/>
          </a:ln>
        </p:spPr>
      </p:pic>
      <p:pic>
        <p:nvPicPr>
          <p:cNvPr id="56" name="Object 17" descr=""/>
          <p:cNvPicPr/>
          <p:nvPr/>
        </p:nvPicPr>
        <p:blipFill>
          <a:blip r:embed="rId7"/>
          <a:stretch/>
        </p:blipFill>
        <p:spPr>
          <a:xfrm>
            <a:off x="1121040" y="3957480"/>
            <a:ext cx="3144960" cy="1049040"/>
          </a:xfrm>
          <a:prstGeom prst="rect">
            <a:avLst/>
          </a:prstGeom>
          <a:ln w="0">
            <a:noFill/>
          </a:ln>
        </p:spPr>
      </p:pic>
      <p:pic>
        <p:nvPicPr>
          <p:cNvPr id="57" name="Object 18" descr=""/>
          <p:cNvPicPr/>
          <p:nvPr/>
        </p:nvPicPr>
        <p:blipFill>
          <a:blip r:embed="rId8"/>
          <a:stretch/>
        </p:blipFill>
        <p:spPr>
          <a:xfrm>
            <a:off x="1164960" y="4897080"/>
            <a:ext cx="5220000" cy="371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59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0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61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2" name="그룹 1003"/>
          <p:cNvGrpSpPr/>
          <p:nvPr/>
        </p:nvGrpSpPr>
        <p:grpSpPr>
          <a:xfrm>
            <a:off x="649800" y="2952720"/>
            <a:ext cx="16985880" cy="7027920"/>
            <a:chOff x="649800" y="2952720"/>
            <a:chExt cx="16985880" cy="7027920"/>
          </a:xfrm>
        </p:grpSpPr>
        <p:pic>
          <p:nvPicPr>
            <p:cNvPr id="63" name="Object 8" descr=""/>
            <p:cNvPicPr/>
            <p:nvPr/>
          </p:nvPicPr>
          <p:blipFill>
            <a:blip r:embed="rId3"/>
            <a:stretch/>
          </p:blipFill>
          <p:spPr>
            <a:xfrm>
              <a:off x="649800" y="295272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4" name="그룹 1004"/>
          <p:cNvGrpSpPr/>
          <p:nvPr/>
        </p:nvGrpSpPr>
        <p:grpSpPr>
          <a:xfrm>
            <a:off x="9516240" y="3090600"/>
            <a:ext cx="6347520" cy="6751800"/>
            <a:chOff x="9516240" y="3090600"/>
            <a:chExt cx="6347520" cy="6751800"/>
          </a:xfrm>
        </p:grpSpPr>
        <p:pic>
          <p:nvPicPr>
            <p:cNvPr id="65" name="Object 11" descr=""/>
            <p:cNvPicPr/>
            <p:nvPr/>
          </p:nvPicPr>
          <p:blipFill>
            <a:blip r:embed="rId4"/>
            <a:stretch/>
          </p:blipFill>
          <p:spPr>
            <a:xfrm>
              <a:off x="9516240" y="3090600"/>
              <a:ext cx="6347520" cy="67518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6" name="Object 13" descr=""/>
          <p:cNvPicPr/>
          <p:nvPr/>
        </p:nvPicPr>
        <p:blipFill>
          <a:blip r:embed="rId5"/>
          <a:stretch/>
        </p:blipFill>
        <p:spPr>
          <a:xfrm>
            <a:off x="1113480" y="994680"/>
            <a:ext cx="8912520" cy="1985760"/>
          </a:xfrm>
          <a:prstGeom prst="rect">
            <a:avLst/>
          </a:prstGeom>
          <a:ln w="0">
            <a:noFill/>
          </a:ln>
        </p:spPr>
      </p:pic>
      <p:pic>
        <p:nvPicPr>
          <p:cNvPr id="67" name="Object 14" descr=""/>
          <p:cNvPicPr/>
          <p:nvPr/>
        </p:nvPicPr>
        <p:blipFill>
          <a:blip r:embed="rId6"/>
          <a:stretch/>
        </p:blipFill>
        <p:spPr>
          <a:xfrm>
            <a:off x="1130760" y="3877560"/>
            <a:ext cx="3144600" cy="1049040"/>
          </a:xfrm>
          <a:prstGeom prst="rect">
            <a:avLst/>
          </a:prstGeom>
          <a:ln w="0">
            <a:noFill/>
          </a:ln>
        </p:spPr>
      </p:pic>
      <p:pic>
        <p:nvPicPr>
          <p:cNvPr id="68" name="Object 15" descr=""/>
          <p:cNvPicPr/>
          <p:nvPr/>
        </p:nvPicPr>
        <p:blipFill>
          <a:blip r:embed="rId7"/>
          <a:stretch/>
        </p:blipFill>
        <p:spPr>
          <a:xfrm>
            <a:off x="1231560" y="4544640"/>
            <a:ext cx="4261320" cy="2158200"/>
          </a:xfrm>
          <a:prstGeom prst="rect">
            <a:avLst/>
          </a:prstGeom>
          <a:ln w="0">
            <a:noFill/>
          </a:ln>
        </p:spPr>
      </p:pic>
      <p:pic>
        <p:nvPicPr>
          <p:cNvPr id="69" name="Object 16" descr=""/>
          <p:cNvPicPr/>
          <p:nvPr/>
        </p:nvPicPr>
        <p:blipFill>
          <a:blip r:embed="rId8"/>
          <a:stretch/>
        </p:blipFill>
        <p:spPr>
          <a:xfrm>
            <a:off x="1130760" y="6797160"/>
            <a:ext cx="3526560" cy="1049040"/>
          </a:xfrm>
          <a:prstGeom prst="rect">
            <a:avLst/>
          </a:prstGeom>
          <a:ln w="0">
            <a:noFill/>
          </a:ln>
        </p:spPr>
      </p:pic>
      <p:pic>
        <p:nvPicPr>
          <p:cNvPr id="70" name="Object 17" descr=""/>
          <p:cNvPicPr/>
          <p:nvPr/>
        </p:nvPicPr>
        <p:blipFill>
          <a:blip r:embed="rId9"/>
          <a:stretch/>
        </p:blipFill>
        <p:spPr>
          <a:xfrm>
            <a:off x="1307880" y="7520400"/>
            <a:ext cx="6506640" cy="119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72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3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74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5" name="그룹 1003"/>
          <p:cNvGrpSpPr/>
          <p:nvPr/>
        </p:nvGrpSpPr>
        <p:grpSpPr>
          <a:xfrm>
            <a:off x="649800" y="2952720"/>
            <a:ext cx="16985880" cy="7027920"/>
            <a:chOff x="649800" y="2952720"/>
            <a:chExt cx="16985880" cy="7027920"/>
          </a:xfrm>
        </p:grpSpPr>
        <p:pic>
          <p:nvPicPr>
            <p:cNvPr id="76" name="Object 8" descr=""/>
            <p:cNvPicPr/>
            <p:nvPr/>
          </p:nvPicPr>
          <p:blipFill>
            <a:blip r:embed="rId3"/>
            <a:stretch/>
          </p:blipFill>
          <p:spPr>
            <a:xfrm>
              <a:off x="649800" y="295272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7" name="그룹 1004"/>
          <p:cNvGrpSpPr/>
          <p:nvPr/>
        </p:nvGrpSpPr>
        <p:grpSpPr>
          <a:xfrm>
            <a:off x="9516240" y="3090600"/>
            <a:ext cx="6347520" cy="6751800"/>
            <a:chOff x="9516240" y="3090600"/>
            <a:chExt cx="6347520" cy="6751800"/>
          </a:xfrm>
        </p:grpSpPr>
        <p:pic>
          <p:nvPicPr>
            <p:cNvPr id="78" name="Object 11" descr=""/>
            <p:cNvPicPr/>
            <p:nvPr/>
          </p:nvPicPr>
          <p:blipFill>
            <a:blip r:embed="rId4"/>
            <a:stretch/>
          </p:blipFill>
          <p:spPr>
            <a:xfrm>
              <a:off x="9516240" y="3090600"/>
              <a:ext cx="6347520" cy="67518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9" name="Object 13" descr=""/>
          <p:cNvPicPr/>
          <p:nvPr/>
        </p:nvPicPr>
        <p:blipFill>
          <a:blip r:embed="rId5"/>
          <a:stretch/>
        </p:blipFill>
        <p:spPr>
          <a:xfrm>
            <a:off x="1085040" y="994680"/>
            <a:ext cx="7176960" cy="1985760"/>
          </a:xfrm>
          <a:prstGeom prst="rect">
            <a:avLst/>
          </a:prstGeom>
          <a:ln w="0">
            <a:noFill/>
          </a:ln>
        </p:spPr>
      </p:pic>
      <p:pic>
        <p:nvPicPr>
          <p:cNvPr id="80" name="Object 14" descr=""/>
          <p:cNvPicPr/>
          <p:nvPr/>
        </p:nvPicPr>
        <p:blipFill>
          <a:blip r:embed="rId6"/>
          <a:stretch/>
        </p:blipFill>
        <p:spPr>
          <a:xfrm>
            <a:off x="1130760" y="3957480"/>
            <a:ext cx="5870520" cy="1049040"/>
          </a:xfrm>
          <a:prstGeom prst="rect">
            <a:avLst/>
          </a:prstGeom>
          <a:ln w="0">
            <a:noFill/>
          </a:ln>
        </p:spPr>
      </p:pic>
      <p:pic>
        <p:nvPicPr>
          <p:cNvPr id="81" name="Object 15" descr=""/>
          <p:cNvPicPr/>
          <p:nvPr/>
        </p:nvPicPr>
        <p:blipFill>
          <a:blip r:embed="rId7"/>
          <a:stretch/>
        </p:blipFill>
        <p:spPr>
          <a:xfrm>
            <a:off x="1164960" y="4964760"/>
            <a:ext cx="6376680" cy="166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83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4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85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6" name="그룹 1003"/>
          <p:cNvGrpSpPr/>
          <p:nvPr/>
        </p:nvGrpSpPr>
        <p:grpSpPr>
          <a:xfrm>
            <a:off x="685800" y="2967840"/>
            <a:ext cx="16985880" cy="7027920"/>
            <a:chOff x="685800" y="2967840"/>
            <a:chExt cx="16985880" cy="7027920"/>
          </a:xfrm>
        </p:grpSpPr>
        <p:pic>
          <p:nvPicPr>
            <p:cNvPr id="87" name="Object 8" descr=""/>
            <p:cNvPicPr/>
            <p:nvPr/>
          </p:nvPicPr>
          <p:blipFill>
            <a:blip r:embed="rId3"/>
            <a:stretch/>
          </p:blipFill>
          <p:spPr>
            <a:xfrm>
              <a:off x="685800" y="296784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8" name="그룹 1004"/>
          <p:cNvGrpSpPr/>
          <p:nvPr/>
        </p:nvGrpSpPr>
        <p:grpSpPr>
          <a:xfrm>
            <a:off x="8533440" y="3826080"/>
            <a:ext cx="8510040" cy="6083280"/>
            <a:chOff x="8533440" y="3826080"/>
            <a:chExt cx="8510040" cy="6083280"/>
          </a:xfrm>
        </p:grpSpPr>
        <p:pic>
          <p:nvPicPr>
            <p:cNvPr id="89" name="Object 11" descr=""/>
            <p:cNvPicPr/>
            <p:nvPr/>
          </p:nvPicPr>
          <p:blipFill>
            <a:blip r:embed="rId4"/>
            <a:stretch/>
          </p:blipFill>
          <p:spPr>
            <a:xfrm>
              <a:off x="8533440" y="3826080"/>
              <a:ext cx="8510040" cy="6083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0" name="Object 13" descr=""/>
          <p:cNvPicPr/>
          <p:nvPr/>
        </p:nvPicPr>
        <p:blipFill>
          <a:blip r:embed="rId5"/>
          <a:stretch/>
        </p:blipFill>
        <p:spPr>
          <a:xfrm>
            <a:off x="1113480" y="994680"/>
            <a:ext cx="5854320" cy="1985760"/>
          </a:xfrm>
          <a:prstGeom prst="rect">
            <a:avLst/>
          </a:prstGeom>
          <a:ln w="0">
            <a:noFill/>
          </a:ln>
        </p:spPr>
      </p:pic>
      <p:pic>
        <p:nvPicPr>
          <p:cNvPr id="91" name="Object 14" descr=""/>
          <p:cNvPicPr/>
          <p:nvPr/>
        </p:nvPicPr>
        <p:blipFill>
          <a:blip r:embed="rId6"/>
          <a:stretch/>
        </p:blipFill>
        <p:spPr>
          <a:xfrm>
            <a:off x="1222200" y="3641400"/>
            <a:ext cx="2076120" cy="1049040"/>
          </a:xfrm>
          <a:prstGeom prst="rect">
            <a:avLst/>
          </a:prstGeom>
          <a:ln w="0">
            <a:noFill/>
          </a:ln>
        </p:spPr>
      </p:pic>
      <p:pic>
        <p:nvPicPr>
          <p:cNvPr id="92" name="Object 15" descr=""/>
          <p:cNvPicPr/>
          <p:nvPr/>
        </p:nvPicPr>
        <p:blipFill>
          <a:blip r:embed="rId7"/>
          <a:stretch/>
        </p:blipFill>
        <p:spPr>
          <a:xfrm>
            <a:off x="1256400" y="4455720"/>
            <a:ext cx="6791400" cy="550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94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5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96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7" name="Object 7" descr=""/>
          <p:cNvPicPr/>
          <p:nvPr/>
        </p:nvPicPr>
        <p:blipFill>
          <a:blip r:embed="rId3"/>
          <a:stretch/>
        </p:blipFill>
        <p:spPr>
          <a:xfrm>
            <a:off x="1113480" y="994680"/>
            <a:ext cx="5854320" cy="1985760"/>
          </a:xfrm>
          <a:prstGeom prst="rect">
            <a:avLst/>
          </a:prstGeom>
          <a:ln w="0">
            <a:noFill/>
          </a:ln>
        </p:spPr>
      </p:pic>
      <p:grpSp>
        <p:nvGrpSpPr>
          <p:cNvPr id="98" name="그룹 1003"/>
          <p:cNvGrpSpPr/>
          <p:nvPr/>
        </p:nvGrpSpPr>
        <p:grpSpPr>
          <a:xfrm>
            <a:off x="680040" y="3078720"/>
            <a:ext cx="16985880" cy="7027920"/>
            <a:chOff x="680040" y="3078720"/>
            <a:chExt cx="16985880" cy="7027920"/>
          </a:xfrm>
        </p:grpSpPr>
        <p:pic>
          <p:nvPicPr>
            <p:cNvPr id="99" name="Object 9" descr=""/>
            <p:cNvPicPr/>
            <p:nvPr/>
          </p:nvPicPr>
          <p:blipFill>
            <a:blip r:embed="rId4"/>
            <a:stretch/>
          </p:blipFill>
          <p:spPr>
            <a:xfrm>
              <a:off x="680040" y="307872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0" name="Object 11" descr=""/>
          <p:cNvPicPr/>
          <p:nvPr/>
        </p:nvPicPr>
        <p:blipFill>
          <a:blip r:embed="rId5"/>
          <a:stretch/>
        </p:blipFill>
        <p:spPr>
          <a:xfrm>
            <a:off x="1222200" y="3641400"/>
            <a:ext cx="2076120" cy="1049040"/>
          </a:xfrm>
          <a:prstGeom prst="rect">
            <a:avLst/>
          </a:prstGeom>
          <a:ln w="0">
            <a:noFill/>
          </a:ln>
        </p:spPr>
      </p:pic>
      <p:pic>
        <p:nvPicPr>
          <p:cNvPr id="101" name="Object 12" descr=""/>
          <p:cNvPicPr/>
          <p:nvPr/>
        </p:nvPicPr>
        <p:blipFill>
          <a:blip r:embed="rId6"/>
          <a:stretch/>
        </p:blipFill>
        <p:spPr>
          <a:xfrm>
            <a:off x="1256400" y="4357800"/>
            <a:ext cx="4683960" cy="1678320"/>
          </a:xfrm>
          <a:prstGeom prst="rect">
            <a:avLst/>
          </a:prstGeom>
          <a:ln w="0">
            <a:noFill/>
          </a:ln>
        </p:spPr>
      </p:pic>
      <p:grpSp>
        <p:nvGrpSpPr>
          <p:cNvPr id="102" name="그룹 1004"/>
          <p:cNvGrpSpPr/>
          <p:nvPr/>
        </p:nvGrpSpPr>
        <p:grpSpPr>
          <a:xfrm>
            <a:off x="4884120" y="5584680"/>
            <a:ext cx="4812840" cy="4143600"/>
            <a:chOff x="4884120" y="5584680"/>
            <a:chExt cx="4812840" cy="4143600"/>
          </a:xfrm>
        </p:grpSpPr>
        <p:pic>
          <p:nvPicPr>
            <p:cNvPr id="103" name="Object 14" descr=""/>
            <p:cNvPicPr/>
            <p:nvPr/>
          </p:nvPicPr>
          <p:blipFill>
            <a:blip r:embed="rId7"/>
            <a:stretch/>
          </p:blipFill>
          <p:spPr>
            <a:xfrm>
              <a:off x="4884120" y="5584680"/>
              <a:ext cx="4812840" cy="4143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4" name="그룹 1005"/>
          <p:cNvGrpSpPr/>
          <p:nvPr/>
        </p:nvGrpSpPr>
        <p:grpSpPr>
          <a:xfrm>
            <a:off x="10369440" y="7123320"/>
            <a:ext cx="6719760" cy="2473200"/>
            <a:chOff x="10369440" y="7123320"/>
            <a:chExt cx="6719760" cy="2473200"/>
          </a:xfrm>
        </p:grpSpPr>
        <p:pic>
          <p:nvPicPr>
            <p:cNvPr id="105" name="Object 17" descr=""/>
            <p:cNvPicPr/>
            <p:nvPr/>
          </p:nvPicPr>
          <p:blipFill>
            <a:blip r:embed="rId8"/>
            <a:stretch/>
          </p:blipFill>
          <p:spPr>
            <a:xfrm>
              <a:off x="10369440" y="7123320"/>
              <a:ext cx="6719760" cy="2473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6" name="그룹 1006"/>
          <p:cNvGrpSpPr/>
          <p:nvPr/>
        </p:nvGrpSpPr>
        <p:grpSpPr>
          <a:xfrm>
            <a:off x="10369440" y="4094640"/>
            <a:ext cx="6689160" cy="2674080"/>
            <a:chOff x="10369440" y="4094640"/>
            <a:chExt cx="6689160" cy="2674080"/>
          </a:xfrm>
        </p:grpSpPr>
        <p:pic>
          <p:nvPicPr>
            <p:cNvPr id="107" name="Object 20" descr=""/>
            <p:cNvPicPr/>
            <p:nvPr/>
          </p:nvPicPr>
          <p:blipFill>
            <a:blip r:embed="rId9"/>
            <a:stretch/>
          </p:blipFill>
          <p:spPr>
            <a:xfrm>
              <a:off x="10369440" y="4094640"/>
              <a:ext cx="6689160" cy="2674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8" name="그룹 1007"/>
          <p:cNvGrpSpPr/>
          <p:nvPr/>
        </p:nvGrpSpPr>
        <p:grpSpPr>
          <a:xfrm>
            <a:off x="10090800" y="7288200"/>
            <a:ext cx="1516320" cy="430200"/>
            <a:chOff x="10090800" y="7288200"/>
            <a:chExt cx="1516320" cy="430200"/>
          </a:xfrm>
        </p:grpSpPr>
        <p:grpSp>
          <p:nvGrpSpPr>
            <p:cNvPr id="109" name="그룹 1008"/>
            <p:cNvGrpSpPr/>
            <p:nvPr/>
          </p:nvGrpSpPr>
          <p:grpSpPr>
            <a:xfrm>
              <a:off x="10132560" y="7324920"/>
              <a:ext cx="1392840" cy="285480"/>
              <a:chOff x="10132560" y="7324920"/>
              <a:chExt cx="1392840" cy="285480"/>
            </a:xfrm>
          </p:grpSpPr>
          <p:pic>
            <p:nvPicPr>
              <p:cNvPr id="110" name="Object 24" descr=""/>
              <p:cNvPicPr/>
              <p:nvPr/>
            </p:nvPicPr>
            <p:blipFill>
              <a:blip r:embed="rId10"/>
              <a:stretch/>
            </p:blipFill>
            <p:spPr>
              <a:xfrm>
                <a:off x="10132560" y="7324920"/>
                <a:ext cx="1392840" cy="285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11" name="Object 26" descr=""/>
            <p:cNvPicPr/>
            <p:nvPr/>
          </p:nvPicPr>
          <p:blipFill>
            <a:blip r:embed="rId11"/>
            <a:stretch/>
          </p:blipFill>
          <p:spPr>
            <a:xfrm>
              <a:off x="10090800" y="7288200"/>
              <a:ext cx="1516320" cy="43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2" name="그룹 1009"/>
          <p:cNvGrpSpPr/>
          <p:nvPr/>
        </p:nvGrpSpPr>
        <p:grpSpPr>
          <a:xfrm>
            <a:off x="11531520" y="7288200"/>
            <a:ext cx="1516320" cy="430200"/>
            <a:chOff x="11531520" y="7288200"/>
            <a:chExt cx="1516320" cy="430200"/>
          </a:xfrm>
        </p:grpSpPr>
        <p:grpSp>
          <p:nvGrpSpPr>
            <p:cNvPr id="113" name="그룹 1010"/>
            <p:cNvGrpSpPr/>
            <p:nvPr/>
          </p:nvGrpSpPr>
          <p:grpSpPr>
            <a:xfrm>
              <a:off x="11573280" y="7324920"/>
              <a:ext cx="1392840" cy="285480"/>
              <a:chOff x="11573280" y="7324920"/>
              <a:chExt cx="1392840" cy="285480"/>
            </a:xfrm>
          </p:grpSpPr>
          <p:pic>
            <p:nvPicPr>
              <p:cNvPr id="114" name="Object 30" descr=""/>
              <p:cNvPicPr/>
              <p:nvPr/>
            </p:nvPicPr>
            <p:blipFill>
              <a:blip r:embed="rId12"/>
              <a:stretch/>
            </p:blipFill>
            <p:spPr>
              <a:xfrm>
                <a:off x="11573280" y="7324920"/>
                <a:ext cx="1392840" cy="285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15" name="Object 32" descr=""/>
            <p:cNvPicPr/>
            <p:nvPr/>
          </p:nvPicPr>
          <p:blipFill>
            <a:blip r:embed="rId13"/>
            <a:stretch/>
          </p:blipFill>
          <p:spPr>
            <a:xfrm>
              <a:off x="11531520" y="7288200"/>
              <a:ext cx="1516320" cy="43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6" name="그룹 1011"/>
          <p:cNvGrpSpPr/>
          <p:nvPr/>
        </p:nvGrpSpPr>
        <p:grpSpPr>
          <a:xfrm>
            <a:off x="12990960" y="7288200"/>
            <a:ext cx="1516320" cy="430200"/>
            <a:chOff x="12990960" y="7288200"/>
            <a:chExt cx="1516320" cy="430200"/>
          </a:xfrm>
        </p:grpSpPr>
        <p:grpSp>
          <p:nvGrpSpPr>
            <p:cNvPr id="117" name="그룹 1012"/>
            <p:cNvGrpSpPr/>
            <p:nvPr/>
          </p:nvGrpSpPr>
          <p:grpSpPr>
            <a:xfrm>
              <a:off x="13033080" y="7324920"/>
              <a:ext cx="1392840" cy="285480"/>
              <a:chOff x="13033080" y="7324920"/>
              <a:chExt cx="1392840" cy="285480"/>
            </a:xfrm>
          </p:grpSpPr>
          <p:pic>
            <p:nvPicPr>
              <p:cNvPr id="118" name="Object 36" descr=""/>
              <p:cNvPicPr/>
              <p:nvPr/>
            </p:nvPicPr>
            <p:blipFill>
              <a:blip r:embed="rId14"/>
              <a:stretch/>
            </p:blipFill>
            <p:spPr>
              <a:xfrm>
                <a:off x="13033080" y="7324920"/>
                <a:ext cx="1392840" cy="285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19" name="Object 38" descr=""/>
            <p:cNvPicPr/>
            <p:nvPr/>
          </p:nvPicPr>
          <p:blipFill>
            <a:blip r:embed="rId15"/>
            <a:stretch/>
          </p:blipFill>
          <p:spPr>
            <a:xfrm>
              <a:off x="12990960" y="7288200"/>
              <a:ext cx="1516320" cy="43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0" name="그룹 1013"/>
          <p:cNvGrpSpPr/>
          <p:nvPr/>
        </p:nvGrpSpPr>
        <p:grpSpPr>
          <a:xfrm>
            <a:off x="10193400" y="4084560"/>
            <a:ext cx="1516320" cy="430200"/>
            <a:chOff x="10193400" y="4084560"/>
            <a:chExt cx="1516320" cy="430200"/>
          </a:xfrm>
        </p:grpSpPr>
        <p:grpSp>
          <p:nvGrpSpPr>
            <p:cNvPr id="121" name="그룹 1014"/>
            <p:cNvGrpSpPr/>
            <p:nvPr/>
          </p:nvGrpSpPr>
          <p:grpSpPr>
            <a:xfrm>
              <a:off x="10235520" y="4121280"/>
              <a:ext cx="1392840" cy="285480"/>
              <a:chOff x="10235520" y="4121280"/>
              <a:chExt cx="1392840" cy="285480"/>
            </a:xfrm>
          </p:grpSpPr>
          <p:pic>
            <p:nvPicPr>
              <p:cNvPr id="122" name="Object 42" descr=""/>
              <p:cNvPicPr/>
              <p:nvPr/>
            </p:nvPicPr>
            <p:blipFill>
              <a:blip r:embed="rId16"/>
              <a:stretch/>
            </p:blipFill>
            <p:spPr>
              <a:xfrm>
                <a:off x="10235520" y="4121280"/>
                <a:ext cx="1392840" cy="285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23" name="Object 44" descr=""/>
            <p:cNvPicPr/>
            <p:nvPr/>
          </p:nvPicPr>
          <p:blipFill>
            <a:blip r:embed="rId17"/>
            <a:stretch/>
          </p:blipFill>
          <p:spPr>
            <a:xfrm>
              <a:off x="10193400" y="4084560"/>
              <a:ext cx="1516320" cy="43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4" name="그룹 1015"/>
          <p:cNvGrpSpPr/>
          <p:nvPr/>
        </p:nvGrpSpPr>
        <p:grpSpPr>
          <a:xfrm>
            <a:off x="11656440" y="4057920"/>
            <a:ext cx="1535400" cy="430200"/>
            <a:chOff x="11656440" y="4057920"/>
            <a:chExt cx="1535400" cy="430200"/>
          </a:xfrm>
        </p:grpSpPr>
        <p:grpSp>
          <p:nvGrpSpPr>
            <p:cNvPr id="125" name="그룹 1016"/>
            <p:cNvGrpSpPr/>
            <p:nvPr/>
          </p:nvGrpSpPr>
          <p:grpSpPr>
            <a:xfrm>
              <a:off x="11698200" y="4094640"/>
              <a:ext cx="1392840" cy="285480"/>
              <a:chOff x="11698200" y="4094640"/>
              <a:chExt cx="1392840" cy="285480"/>
            </a:xfrm>
          </p:grpSpPr>
          <p:pic>
            <p:nvPicPr>
              <p:cNvPr id="126" name="Object 48" descr=""/>
              <p:cNvPicPr/>
              <p:nvPr/>
            </p:nvPicPr>
            <p:blipFill>
              <a:blip r:embed="rId18"/>
              <a:stretch/>
            </p:blipFill>
            <p:spPr>
              <a:xfrm>
                <a:off x="11698200" y="4094640"/>
                <a:ext cx="1392840" cy="285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27" name="Object 50" descr=""/>
            <p:cNvPicPr/>
            <p:nvPr/>
          </p:nvPicPr>
          <p:blipFill>
            <a:blip r:embed="rId19"/>
            <a:stretch/>
          </p:blipFill>
          <p:spPr>
            <a:xfrm>
              <a:off x="11656440" y="4057920"/>
              <a:ext cx="1535400" cy="43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8" name="그룹 1017"/>
          <p:cNvGrpSpPr/>
          <p:nvPr/>
        </p:nvGrpSpPr>
        <p:grpSpPr>
          <a:xfrm>
            <a:off x="13159080" y="4093920"/>
            <a:ext cx="1535400" cy="430200"/>
            <a:chOff x="13159080" y="4093920"/>
            <a:chExt cx="1535400" cy="430200"/>
          </a:xfrm>
        </p:grpSpPr>
        <p:grpSp>
          <p:nvGrpSpPr>
            <p:cNvPr id="129" name="그룹 1018"/>
            <p:cNvGrpSpPr/>
            <p:nvPr/>
          </p:nvGrpSpPr>
          <p:grpSpPr>
            <a:xfrm>
              <a:off x="13201200" y="4130640"/>
              <a:ext cx="1392840" cy="285480"/>
              <a:chOff x="13201200" y="4130640"/>
              <a:chExt cx="1392840" cy="285480"/>
            </a:xfrm>
          </p:grpSpPr>
          <p:pic>
            <p:nvPicPr>
              <p:cNvPr id="130" name="Object 54" descr=""/>
              <p:cNvPicPr/>
              <p:nvPr/>
            </p:nvPicPr>
            <p:blipFill>
              <a:blip r:embed="rId20"/>
              <a:stretch/>
            </p:blipFill>
            <p:spPr>
              <a:xfrm>
                <a:off x="13201200" y="4130640"/>
                <a:ext cx="1392840" cy="285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31" name="Object 56" descr=""/>
            <p:cNvPicPr/>
            <p:nvPr/>
          </p:nvPicPr>
          <p:blipFill>
            <a:blip r:embed="rId21"/>
            <a:stretch/>
          </p:blipFill>
          <p:spPr>
            <a:xfrm>
              <a:off x="13159080" y="4093920"/>
              <a:ext cx="1535400" cy="43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2" name="그룹 1019"/>
          <p:cNvGrpSpPr/>
          <p:nvPr/>
        </p:nvGrpSpPr>
        <p:grpSpPr>
          <a:xfrm>
            <a:off x="14559120" y="4094280"/>
            <a:ext cx="1535400" cy="430200"/>
            <a:chOff x="14559120" y="4094280"/>
            <a:chExt cx="1535400" cy="430200"/>
          </a:xfrm>
        </p:grpSpPr>
        <p:grpSp>
          <p:nvGrpSpPr>
            <p:cNvPr id="133" name="그룹 1020"/>
            <p:cNvGrpSpPr/>
            <p:nvPr/>
          </p:nvGrpSpPr>
          <p:grpSpPr>
            <a:xfrm>
              <a:off x="14601240" y="4131000"/>
              <a:ext cx="1392840" cy="285480"/>
              <a:chOff x="14601240" y="4131000"/>
              <a:chExt cx="1392840" cy="285480"/>
            </a:xfrm>
          </p:grpSpPr>
          <p:pic>
            <p:nvPicPr>
              <p:cNvPr id="134" name="Object 60" descr=""/>
              <p:cNvPicPr/>
              <p:nvPr/>
            </p:nvPicPr>
            <p:blipFill>
              <a:blip r:embed="rId22"/>
              <a:stretch/>
            </p:blipFill>
            <p:spPr>
              <a:xfrm>
                <a:off x="14601240" y="4131000"/>
                <a:ext cx="1392840" cy="285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35" name="Object 62" descr=""/>
            <p:cNvPicPr/>
            <p:nvPr/>
          </p:nvPicPr>
          <p:blipFill>
            <a:blip r:embed="rId23"/>
            <a:stretch/>
          </p:blipFill>
          <p:spPr>
            <a:xfrm>
              <a:off x="14559120" y="4094280"/>
              <a:ext cx="1535400" cy="43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6" name="그룹 1021"/>
          <p:cNvGrpSpPr/>
          <p:nvPr/>
        </p:nvGrpSpPr>
        <p:grpSpPr>
          <a:xfrm>
            <a:off x="16062120" y="4084560"/>
            <a:ext cx="1535400" cy="430200"/>
            <a:chOff x="16062120" y="4084560"/>
            <a:chExt cx="1535400" cy="430200"/>
          </a:xfrm>
        </p:grpSpPr>
        <p:grpSp>
          <p:nvGrpSpPr>
            <p:cNvPr id="137" name="그룹 1022"/>
            <p:cNvGrpSpPr/>
            <p:nvPr/>
          </p:nvGrpSpPr>
          <p:grpSpPr>
            <a:xfrm>
              <a:off x="16103880" y="4121280"/>
              <a:ext cx="1392840" cy="285480"/>
              <a:chOff x="16103880" y="4121280"/>
              <a:chExt cx="1392840" cy="285480"/>
            </a:xfrm>
          </p:grpSpPr>
          <p:pic>
            <p:nvPicPr>
              <p:cNvPr id="138" name="Object 66" descr=""/>
              <p:cNvPicPr/>
              <p:nvPr/>
            </p:nvPicPr>
            <p:blipFill>
              <a:blip r:embed="rId24"/>
              <a:stretch/>
            </p:blipFill>
            <p:spPr>
              <a:xfrm>
                <a:off x="16103880" y="4121280"/>
                <a:ext cx="1392840" cy="285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39" name="Object 68" descr=""/>
            <p:cNvPicPr/>
            <p:nvPr/>
          </p:nvPicPr>
          <p:blipFill>
            <a:blip r:embed="rId25"/>
            <a:stretch/>
          </p:blipFill>
          <p:spPr>
            <a:xfrm>
              <a:off x="16062120" y="4084560"/>
              <a:ext cx="1535400" cy="43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0" name="그룹 1023"/>
          <p:cNvGrpSpPr/>
          <p:nvPr/>
        </p:nvGrpSpPr>
        <p:grpSpPr>
          <a:xfrm>
            <a:off x="16001280" y="7247880"/>
            <a:ext cx="1535400" cy="430200"/>
            <a:chOff x="16001280" y="7247880"/>
            <a:chExt cx="1535400" cy="430200"/>
          </a:xfrm>
        </p:grpSpPr>
        <p:grpSp>
          <p:nvGrpSpPr>
            <p:cNvPr id="141" name="그룹 1024"/>
            <p:cNvGrpSpPr/>
            <p:nvPr/>
          </p:nvGrpSpPr>
          <p:grpSpPr>
            <a:xfrm>
              <a:off x="16043040" y="7284600"/>
              <a:ext cx="1392840" cy="285480"/>
              <a:chOff x="16043040" y="7284600"/>
              <a:chExt cx="1392840" cy="285480"/>
            </a:xfrm>
          </p:grpSpPr>
          <p:pic>
            <p:nvPicPr>
              <p:cNvPr id="142" name="Object 72" descr=""/>
              <p:cNvPicPr/>
              <p:nvPr/>
            </p:nvPicPr>
            <p:blipFill>
              <a:blip r:embed="rId26"/>
              <a:stretch/>
            </p:blipFill>
            <p:spPr>
              <a:xfrm>
                <a:off x="16043040" y="7284600"/>
                <a:ext cx="1392840" cy="285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43" name="Object 74" descr=""/>
            <p:cNvPicPr/>
            <p:nvPr/>
          </p:nvPicPr>
          <p:blipFill>
            <a:blip r:embed="rId27"/>
            <a:stretch/>
          </p:blipFill>
          <p:spPr>
            <a:xfrm>
              <a:off x="16001280" y="7247880"/>
              <a:ext cx="1535400" cy="43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4" name="그룹 1025"/>
          <p:cNvGrpSpPr/>
          <p:nvPr/>
        </p:nvGrpSpPr>
        <p:grpSpPr>
          <a:xfrm>
            <a:off x="14509800" y="7247880"/>
            <a:ext cx="1535400" cy="430200"/>
            <a:chOff x="14509800" y="7247880"/>
            <a:chExt cx="1535400" cy="430200"/>
          </a:xfrm>
        </p:grpSpPr>
        <p:grpSp>
          <p:nvGrpSpPr>
            <p:cNvPr id="145" name="그룹 1026"/>
            <p:cNvGrpSpPr/>
            <p:nvPr/>
          </p:nvGrpSpPr>
          <p:grpSpPr>
            <a:xfrm>
              <a:off x="14551560" y="7284600"/>
              <a:ext cx="1392840" cy="285480"/>
              <a:chOff x="14551560" y="7284600"/>
              <a:chExt cx="1392840" cy="285480"/>
            </a:xfrm>
          </p:grpSpPr>
          <p:pic>
            <p:nvPicPr>
              <p:cNvPr id="146" name="Object 78" descr=""/>
              <p:cNvPicPr/>
              <p:nvPr/>
            </p:nvPicPr>
            <p:blipFill>
              <a:blip r:embed="rId28"/>
              <a:stretch/>
            </p:blipFill>
            <p:spPr>
              <a:xfrm>
                <a:off x="14551560" y="7284600"/>
                <a:ext cx="1392840" cy="285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47" name="Object 80" descr=""/>
            <p:cNvPicPr/>
            <p:nvPr/>
          </p:nvPicPr>
          <p:blipFill>
            <a:blip r:embed="rId29"/>
            <a:stretch/>
          </p:blipFill>
          <p:spPr>
            <a:xfrm>
              <a:off x="14509800" y="7247880"/>
              <a:ext cx="1535400" cy="43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8" name="그룹 1027"/>
          <p:cNvGrpSpPr/>
          <p:nvPr/>
        </p:nvGrpSpPr>
        <p:grpSpPr>
          <a:xfrm>
            <a:off x="6557040" y="6315840"/>
            <a:ext cx="2671200" cy="583200"/>
            <a:chOff x="6557040" y="6315840"/>
            <a:chExt cx="2671200" cy="583200"/>
          </a:xfrm>
        </p:grpSpPr>
        <p:grpSp>
          <p:nvGrpSpPr>
            <p:cNvPr id="149" name="그룹 1028"/>
            <p:cNvGrpSpPr/>
            <p:nvPr/>
          </p:nvGrpSpPr>
          <p:grpSpPr>
            <a:xfrm>
              <a:off x="7371000" y="6414120"/>
              <a:ext cx="1740960" cy="356760"/>
              <a:chOff x="7371000" y="6414120"/>
              <a:chExt cx="1740960" cy="356760"/>
            </a:xfrm>
          </p:grpSpPr>
          <p:pic>
            <p:nvPicPr>
              <p:cNvPr id="150" name="Object 84" descr=""/>
              <p:cNvPicPr/>
              <p:nvPr/>
            </p:nvPicPr>
            <p:blipFill>
              <a:blip r:embed="rId30"/>
              <a:stretch/>
            </p:blipFill>
            <p:spPr>
              <a:xfrm>
                <a:off x="7371000" y="6414120"/>
                <a:ext cx="1740960" cy="3567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51" name="Object 86" descr=""/>
            <p:cNvPicPr/>
            <p:nvPr/>
          </p:nvPicPr>
          <p:blipFill>
            <a:blip r:embed="rId31"/>
            <a:stretch/>
          </p:blipFill>
          <p:spPr>
            <a:xfrm>
              <a:off x="6557040" y="6315840"/>
              <a:ext cx="2671200" cy="583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2" name="그룹 1029"/>
          <p:cNvGrpSpPr/>
          <p:nvPr/>
        </p:nvGrpSpPr>
        <p:grpSpPr>
          <a:xfrm>
            <a:off x="4592520" y="8178480"/>
            <a:ext cx="2671200" cy="583200"/>
            <a:chOff x="4592520" y="8178480"/>
            <a:chExt cx="2671200" cy="583200"/>
          </a:xfrm>
        </p:grpSpPr>
        <p:grpSp>
          <p:nvGrpSpPr>
            <p:cNvPr id="153" name="그룹 1030"/>
            <p:cNvGrpSpPr/>
            <p:nvPr/>
          </p:nvGrpSpPr>
          <p:grpSpPr>
            <a:xfrm>
              <a:off x="5406120" y="8276760"/>
              <a:ext cx="1740960" cy="356760"/>
              <a:chOff x="5406120" y="8276760"/>
              <a:chExt cx="1740960" cy="356760"/>
            </a:xfrm>
          </p:grpSpPr>
          <p:pic>
            <p:nvPicPr>
              <p:cNvPr id="154" name="Object 90" descr=""/>
              <p:cNvPicPr/>
              <p:nvPr/>
            </p:nvPicPr>
            <p:blipFill>
              <a:blip r:embed="rId32"/>
              <a:stretch/>
            </p:blipFill>
            <p:spPr>
              <a:xfrm>
                <a:off x="5406120" y="8276760"/>
                <a:ext cx="1740960" cy="3567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55" name="Object 92" descr=""/>
            <p:cNvPicPr/>
            <p:nvPr/>
          </p:nvPicPr>
          <p:blipFill>
            <a:blip r:embed="rId33"/>
            <a:stretch/>
          </p:blipFill>
          <p:spPr>
            <a:xfrm>
              <a:off x="4592520" y="8178480"/>
              <a:ext cx="2671200" cy="583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그룹 1031"/>
          <p:cNvGrpSpPr/>
          <p:nvPr/>
        </p:nvGrpSpPr>
        <p:grpSpPr>
          <a:xfrm>
            <a:off x="4700520" y="6399360"/>
            <a:ext cx="2613240" cy="596880"/>
            <a:chOff x="4700520" y="6399360"/>
            <a:chExt cx="2613240" cy="596880"/>
          </a:xfrm>
        </p:grpSpPr>
        <p:grpSp>
          <p:nvGrpSpPr>
            <p:cNvPr id="157" name="그룹 1032"/>
            <p:cNvGrpSpPr/>
            <p:nvPr/>
          </p:nvGrpSpPr>
          <p:grpSpPr>
            <a:xfrm>
              <a:off x="5430960" y="6486120"/>
              <a:ext cx="1740960" cy="356760"/>
              <a:chOff x="5430960" y="6486120"/>
              <a:chExt cx="1740960" cy="356760"/>
            </a:xfrm>
          </p:grpSpPr>
          <p:pic>
            <p:nvPicPr>
              <p:cNvPr id="158" name="Object 96" descr=""/>
              <p:cNvPicPr/>
              <p:nvPr/>
            </p:nvPicPr>
            <p:blipFill>
              <a:blip r:embed="rId34"/>
              <a:stretch/>
            </p:blipFill>
            <p:spPr>
              <a:xfrm>
                <a:off x="5430960" y="6486120"/>
                <a:ext cx="1740960" cy="3567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59" name="Object 98" descr=""/>
            <p:cNvPicPr/>
            <p:nvPr/>
          </p:nvPicPr>
          <p:blipFill>
            <a:blip r:embed="rId35"/>
            <a:stretch/>
          </p:blipFill>
          <p:spPr>
            <a:xfrm>
              <a:off x="4700520" y="6399360"/>
              <a:ext cx="2613240" cy="596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0" name="그룹 1033"/>
          <p:cNvGrpSpPr/>
          <p:nvPr/>
        </p:nvGrpSpPr>
        <p:grpSpPr>
          <a:xfrm>
            <a:off x="4689000" y="6416640"/>
            <a:ext cx="2613240" cy="596880"/>
            <a:chOff x="4689000" y="6416640"/>
            <a:chExt cx="2613240" cy="596880"/>
          </a:xfrm>
        </p:grpSpPr>
        <p:grpSp>
          <p:nvGrpSpPr>
            <p:cNvPr id="161" name="그룹 1034"/>
            <p:cNvGrpSpPr/>
            <p:nvPr/>
          </p:nvGrpSpPr>
          <p:grpSpPr>
            <a:xfrm>
              <a:off x="5419440" y="6503400"/>
              <a:ext cx="1740960" cy="356760"/>
              <a:chOff x="5419440" y="6503400"/>
              <a:chExt cx="1740960" cy="356760"/>
            </a:xfrm>
          </p:grpSpPr>
          <p:pic>
            <p:nvPicPr>
              <p:cNvPr id="162" name="Object 102" descr=""/>
              <p:cNvPicPr/>
              <p:nvPr/>
            </p:nvPicPr>
            <p:blipFill>
              <a:blip r:embed="rId36"/>
              <a:stretch/>
            </p:blipFill>
            <p:spPr>
              <a:xfrm>
                <a:off x="5419440" y="6503400"/>
                <a:ext cx="1740960" cy="3567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63" name="Object 104" descr=""/>
            <p:cNvPicPr/>
            <p:nvPr/>
          </p:nvPicPr>
          <p:blipFill>
            <a:blip r:embed="rId37"/>
            <a:stretch/>
          </p:blipFill>
          <p:spPr>
            <a:xfrm>
              <a:off x="4689000" y="6416640"/>
              <a:ext cx="2613240" cy="596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4" name="그룹 1035"/>
          <p:cNvGrpSpPr/>
          <p:nvPr/>
        </p:nvGrpSpPr>
        <p:grpSpPr>
          <a:xfrm>
            <a:off x="6502320" y="8226360"/>
            <a:ext cx="2613240" cy="596880"/>
            <a:chOff x="6502320" y="8226360"/>
            <a:chExt cx="2613240" cy="596880"/>
          </a:xfrm>
        </p:grpSpPr>
        <p:grpSp>
          <p:nvGrpSpPr>
            <p:cNvPr id="165" name="그룹 1036"/>
            <p:cNvGrpSpPr/>
            <p:nvPr/>
          </p:nvGrpSpPr>
          <p:grpSpPr>
            <a:xfrm>
              <a:off x="7232760" y="8313120"/>
              <a:ext cx="1740960" cy="356760"/>
              <a:chOff x="7232760" y="8313120"/>
              <a:chExt cx="1740960" cy="356760"/>
            </a:xfrm>
          </p:grpSpPr>
          <p:pic>
            <p:nvPicPr>
              <p:cNvPr id="166" name="Object 108" descr=""/>
              <p:cNvPicPr/>
              <p:nvPr/>
            </p:nvPicPr>
            <p:blipFill>
              <a:blip r:embed="rId38"/>
              <a:stretch/>
            </p:blipFill>
            <p:spPr>
              <a:xfrm>
                <a:off x="7232760" y="8313120"/>
                <a:ext cx="1740960" cy="3567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67" name="Object 110" descr=""/>
            <p:cNvPicPr/>
            <p:nvPr/>
          </p:nvPicPr>
          <p:blipFill>
            <a:blip r:embed="rId39"/>
            <a:stretch/>
          </p:blipFill>
          <p:spPr>
            <a:xfrm>
              <a:off x="6502320" y="8226360"/>
              <a:ext cx="2613240" cy="5968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169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0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171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2" name="그룹 1003"/>
          <p:cNvGrpSpPr/>
          <p:nvPr/>
        </p:nvGrpSpPr>
        <p:grpSpPr>
          <a:xfrm>
            <a:off x="390600" y="2861280"/>
            <a:ext cx="16985880" cy="7027920"/>
            <a:chOff x="390600" y="2861280"/>
            <a:chExt cx="16985880" cy="7027920"/>
          </a:xfrm>
        </p:grpSpPr>
        <p:pic>
          <p:nvPicPr>
            <p:cNvPr id="173" name="Object 8" descr=""/>
            <p:cNvPicPr/>
            <p:nvPr/>
          </p:nvPicPr>
          <p:blipFill>
            <a:blip r:embed="rId3"/>
            <a:stretch/>
          </p:blipFill>
          <p:spPr>
            <a:xfrm>
              <a:off x="390600" y="286128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4" name="그룹 1004"/>
          <p:cNvGrpSpPr/>
          <p:nvPr/>
        </p:nvGrpSpPr>
        <p:grpSpPr>
          <a:xfrm>
            <a:off x="1345680" y="5652720"/>
            <a:ext cx="7357320" cy="3434760"/>
            <a:chOff x="1345680" y="5652720"/>
            <a:chExt cx="7357320" cy="3434760"/>
          </a:xfrm>
        </p:grpSpPr>
        <p:pic>
          <p:nvPicPr>
            <p:cNvPr id="175" name="Object 11" descr=""/>
            <p:cNvPicPr/>
            <p:nvPr/>
          </p:nvPicPr>
          <p:blipFill>
            <a:blip r:embed="rId4"/>
            <a:stretch/>
          </p:blipFill>
          <p:spPr>
            <a:xfrm>
              <a:off x="1345680" y="5652720"/>
              <a:ext cx="7357320" cy="3434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6" name="그룹 1005"/>
          <p:cNvGrpSpPr/>
          <p:nvPr/>
        </p:nvGrpSpPr>
        <p:grpSpPr>
          <a:xfrm>
            <a:off x="10902960" y="3870360"/>
            <a:ext cx="5561640" cy="5217480"/>
            <a:chOff x="10902960" y="3870360"/>
            <a:chExt cx="5561640" cy="5217480"/>
          </a:xfrm>
        </p:grpSpPr>
        <p:pic>
          <p:nvPicPr>
            <p:cNvPr id="177" name="Object 14" descr=""/>
            <p:cNvPicPr/>
            <p:nvPr/>
          </p:nvPicPr>
          <p:blipFill>
            <a:blip r:embed="rId5"/>
            <a:stretch/>
          </p:blipFill>
          <p:spPr>
            <a:xfrm>
              <a:off x="10902960" y="3870360"/>
              <a:ext cx="5561640" cy="5217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8" name="Object 16" descr=""/>
          <p:cNvPicPr/>
          <p:nvPr/>
        </p:nvPicPr>
        <p:blipFill>
          <a:blip r:embed="rId6"/>
          <a:stretch/>
        </p:blipFill>
        <p:spPr>
          <a:xfrm>
            <a:off x="1113480" y="994680"/>
            <a:ext cx="5854320" cy="1985760"/>
          </a:xfrm>
          <a:prstGeom prst="rect">
            <a:avLst/>
          </a:prstGeom>
          <a:ln w="0">
            <a:noFill/>
          </a:ln>
        </p:spPr>
      </p:pic>
      <p:pic>
        <p:nvPicPr>
          <p:cNvPr id="179" name="Object 17" descr=""/>
          <p:cNvPicPr/>
          <p:nvPr/>
        </p:nvPicPr>
        <p:blipFill>
          <a:blip r:embed="rId7"/>
          <a:stretch/>
        </p:blipFill>
        <p:spPr>
          <a:xfrm>
            <a:off x="1222200" y="3641400"/>
            <a:ext cx="3219120" cy="1049040"/>
          </a:xfrm>
          <a:prstGeom prst="rect">
            <a:avLst/>
          </a:prstGeom>
          <a:ln w="0">
            <a:noFill/>
          </a:ln>
        </p:spPr>
      </p:pic>
      <p:pic>
        <p:nvPicPr>
          <p:cNvPr id="180" name="Object 18" descr=""/>
          <p:cNvPicPr/>
          <p:nvPr/>
        </p:nvPicPr>
        <p:blipFill>
          <a:blip r:embed="rId8"/>
          <a:stretch/>
        </p:blipFill>
        <p:spPr>
          <a:xfrm>
            <a:off x="1256400" y="4672440"/>
            <a:ext cx="9356040" cy="70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182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3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184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5" name="그룹 1003"/>
          <p:cNvGrpSpPr/>
          <p:nvPr/>
        </p:nvGrpSpPr>
        <p:grpSpPr>
          <a:xfrm>
            <a:off x="659520" y="2865240"/>
            <a:ext cx="16985880" cy="7027920"/>
            <a:chOff x="659520" y="2865240"/>
            <a:chExt cx="16985880" cy="7027920"/>
          </a:xfrm>
        </p:grpSpPr>
        <p:pic>
          <p:nvPicPr>
            <p:cNvPr id="186" name="Object 8" descr=""/>
            <p:cNvPicPr/>
            <p:nvPr/>
          </p:nvPicPr>
          <p:blipFill>
            <a:blip r:embed="rId3"/>
            <a:stretch/>
          </p:blipFill>
          <p:spPr>
            <a:xfrm>
              <a:off x="659520" y="286524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7" name="그룹 1004"/>
          <p:cNvGrpSpPr/>
          <p:nvPr/>
        </p:nvGrpSpPr>
        <p:grpSpPr>
          <a:xfrm>
            <a:off x="7714800" y="4060440"/>
            <a:ext cx="4211280" cy="4636800"/>
            <a:chOff x="7714800" y="4060440"/>
            <a:chExt cx="4211280" cy="4636800"/>
          </a:xfrm>
        </p:grpSpPr>
        <p:pic>
          <p:nvPicPr>
            <p:cNvPr id="188" name="Object 11" descr=""/>
            <p:cNvPicPr/>
            <p:nvPr/>
          </p:nvPicPr>
          <p:blipFill>
            <a:blip r:embed="rId4"/>
            <a:stretch/>
          </p:blipFill>
          <p:spPr>
            <a:xfrm>
              <a:off x="7714800" y="4060440"/>
              <a:ext cx="4211280" cy="4636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9" name="그룹 1005"/>
          <p:cNvGrpSpPr/>
          <p:nvPr/>
        </p:nvGrpSpPr>
        <p:grpSpPr>
          <a:xfrm>
            <a:off x="12225600" y="4105800"/>
            <a:ext cx="4143960" cy="4585680"/>
            <a:chOff x="12225600" y="4105800"/>
            <a:chExt cx="4143960" cy="4585680"/>
          </a:xfrm>
        </p:grpSpPr>
        <p:pic>
          <p:nvPicPr>
            <p:cNvPr id="190" name="Object 14" descr=""/>
            <p:cNvPicPr/>
            <p:nvPr/>
          </p:nvPicPr>
          <p:blipFill>
            <a:blip r:embed="rId5"/>
            <a:stretch/>
          </p:blipFill>
          <p:spPr>
            <a:xfrm>
              <a:off x="12225600" y="4105800"/>
              <a:ext cx="4143960" cy="45856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1" name="Object 16" descr=""/>
          <p:cNvPicPr/>
          <p:nvPr/>
        </p:nvPicPr>
        <p:blipFill>
          <a:blip r:embed="rId6"/>
          <a:stretch/>
        </p:blipFill>
        <p:spPr>
          <a:xfrm>
            <a:off x="1104120" y="994680"/>
            <a:ext cx="3818520" cy="1985760"/>
          </a:xfrm>
          <a:prstGeom prst="rect">
            <a:avLst/>
          </a:prstGeom>
          <a:ln w="0">
            <a:noFill/>
          </a:ln>
        </p:spPr>
      </p:pic>
      <p:pic>
        <p:nvPicPr>
          <p:cNvPr id="192" name="Object 17" descr=""/>
          <p:cNvPicPr/>
          <p:nvPr/>
        </p:nvPicPr>
        <p:blipFill>
          <a:blip r:embed="rId7"/>
          <a:stretch/>
        </p:blipFill>
        <p:spPr>
          <a:xfrm>
            <a:off x="1222200" y="3641400"/>
            <a:ext cx="5301000" cy="1049040"/>
          </a:xfrm>
          <a:prstGeom prst="rect">
            <a:avLst/>
          </a:prstGeom>
          <a:ln w="0">
            <a:noFill/>
          </a:ln>
        </p:spPr>
      </p:pic>
      <p:pic>
        <p:nvPicPr>
          <p:cNvPr id="193" name="Object 18" descr=""/>
          <p:cNvPicPr/>
          <p:nvPr/>
        </p:nvPicPr>
        <p:blipFill>
          <a:blip r:embed="rId8"/>
          <a:stretch/>
        </p:blipFill>
        <p:spPr>
          <a:xfrm>
            <a:off x="1208880" y="4711320"/>
            <a:ext cx="5213880" cy="73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그룹 1001"/>
          <p:cNvGrpSpPr/>
          <p:nvPr/>
        </p:nvGrpSpPr>
        <p:grpSpPr>
          <a:xfrm>
            <a:off x="-220680" y="7324920"/>
            <a:ext cx="18699120" cy="3070800"/>
            <a:chOff x="-220680" y="7324920"/>
            <a:chExt cx="18699120" cy="3070800"/>
          </a:xfrm>
        </p:grpSpPr>
        <p:pic>
          <p:nvPicPr>
            <p:cNvPr id="195" name="Object 2" descr=""/>
            <p:cNvPicPr/>
            <p:nvPr/>
          </p:nvPicPr>
          <p:blipFill>
            <a:blip r:embed="rId1"/>
            <a:stretch/>
          </p:blipFill>
          <p:spPr>
            <a:xfrm>
              <a:off x="-220680" y="7324920"/>
              <a:ext cx="18699120" cy="3070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6" name="그룹 1002"/>
          <p:cNvGrpSpPr/>
          <p:nvPr/>
        </p:nvGrpSpPr>
        <p:grpSpPr>
          <a:xfrm>
            <a:off x="624600" y="1218600"/>
            <a:ext cx="17035920" cy="1258920"/>
            <a:chOff x="624600" y="1218600"/>
            <a:chExt cx="17035920" cy="1258920"/>
          </a:xfrm>
        </p:grpSpPr>
        <p:pic>
          <p:nvPicPr>
            <p:cNvPr id="197" name="Object 5" descr=""/>
            <p:cNvPicPr/>
            <p:nvPr/>
          </p:nvPicPr>
          <p:blipFill>
            <a:blip r:embed="rId2"/>
            <a:stretch/>
          </p:blipFill>
          <p:spPr>
            <a:xfrm>
              <a:off x="624600" y="1218600"/>
              <a:ext cx="17035920" cy="125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8" name="그룹 1003"/>
          <p:cNvGrpSpPr/>
          <p:nvPr/>
        </p:nvGrpSpPr>
        <p:grpSpPr>
          <a:xfrm>
            <a:off x="0" y="2861280"/>
            <a:ext cx="16985880" cy="7027920"/>
            <a:chOff x="0" y="2861280"/>
            <a:chExt cx="16985880" cy="7027920"/>
          </a:xfrm>
        </p:grpSpPr>
        <p:pic>
          <p:nvPicPr>
            <p:cNvPr id="199" name="Object 8" descr=""/>
            <p:cNvPicPr/>
            <p:nvPr/>
          </p:nvPicPr>
          <p:blipFill>
            <a:blip r:embed="rId3"/>
            <a:stretch/>
          </p:blipFill>
          <p:spPr>
            <a:xfrm>
              <a:off x="0" y="2861280"/>
              <a:ext cx="16985880" cy="702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0" name="그룹 1004"/>
          <p:cNvGrpSpPr/>
          <p:nvPr/>
        </p:nvGrpSpPr>
        <p:grpSpPr>
          <a:xfrm>
            <a:off x="9173160" y="3490920"/>
            <a:ext cx="7290000" cy="6283440"/>
            <a:chOff x="9173160" y="3490920"/>
            <a:chExt cx="7290000" cy="6283440"/>
          </a:xfrm>
        </p:grpSpPr>
        <p:pic>
          <p:nvPicPr>
            <p:cNvPr id="201" name="Object 11" descr=""/>
            <p:cNvPicPr/>
            <p:nvPr/>
          </p:nvPicPr>
          <p:blipFill>
            <a:blip r:embed="rId4"/>
            <a:stretch/>
          </p:blipFill>
          <p:spPr>
            <a:xfrm>
              <a:off x="9173160" y="3490920"/>
              <a:ext cx="7290000" cy="62834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02" name="Object 13" descr=""/>
          <p:cNvPicPr/>
          <p:nvPr/>
        </p:nvPicPr>
        <p:blipFill>
          <a:blip r:embed="rId5"/>
          <a:stretch/>
        </p:blipFill>
        <p:spPr>
          <a:xfrm>
            <a:off x="1104120" y="994680"/>
            <a:ext cx="3818520" cy="1985760"/>
          </a:xfrm>
          <a:prstGeom prst="rect">
            <a:avLst/>
          </a:prstGeom>
          <a:ln w="0">
            <a:noFill/>
          </a:ln>
        </p:spPr>
      </p:pic>
      <p:pic>
        <p:nvPicPr>
          <p:cNvPr id="203" name="Object 14" descr=""/>
          <p:cNvPicPr/>
          <p:nvPr/>
        </p:nvPicPr>
        <p:blipFill>
          <a:blip r:embed="rId6"/>
          <a:stretch/>
        </p:blipFill>
        <p:spPr>
          <a:xfrm>
            <a:off x="1222200" y="3641400"/>
            <a:ext cx="5301000" cy="1049040"/>
          </a:xfrm>
          <a:prstGeom prst="rect">
            <a:avLst/>
          </a:prstGeom>
          <a:ln w="0">
            <a:noFill/>
          </a:ln>
        </p:spPr>
      </p:pic>
      <p:pic>
        <p:nvPicPr>
          <p:cNvPr id="204" name="Object 15" descr=""/>
          <p:cNvPicPr/>
          <p:nvPr/>
        </p:nvPicPr>
        <p:blipFill>
          <a:blip r:embed="rId7"/>
          <a:stretch/>
        </p:blipFill>
        <p:spPr>
          <a:xfrm>
            <a:off x="1208880" y="4282560"/>
            <a:ext cx="4534920" cy="169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  <Words>0</Words>
  <Paragraphs>0</Paragraphs>
  <Company>officegen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2024-05-14T16:52:40Z</dcterms:created>
  <dc:creator>officegen</dc:creator>
  <dc:description/>
  <dc:language>en-US</dc:language>
  <cp:lastModifiedBy/>
  <dcterms:modified xsi:type="dcterms:W3CDTF">2024-05-14T16:59:00Z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16</vt:i4>
  </property>
</Properties>
</file>