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1" r:id="rId8"/>
    <p:sldId id="272" r:id="rId9"/>
    <p:sldId id="273" r:id="rId10"/>
    <p:sldId id="274" r:id="rId11"/>
    <p:sldId id="280" r:id="rId12"/>
    <p:sldId id="269" r:id="rId13"/>
    <p:sldId id="270" r:id="rId14"/>
    <p:sldId id="278" r:id="rId15"/>
    <p:sldId id="275" r:id="rId16"/>
    <p:sldId id="276" r:id="rId17"/>
    <p:sldId id="277" r:id="rId18"/>
    <p:sldId id="259" r:id="rId19"/>
    <p:sldId id="262" r:id="rId20"/>
    <p:sldId id="263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사물인터넷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 err="1"/>
              <a:t>라즈비안</a:t>
            </a:r>
            <a:r>
              <a:rPr lang="ko-KR" altLang="en-US" dirty="0"/>
              <a:t> 설치 및 네트워크 설정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02FB6-53AC-4B03-8388-EBBB097E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5C2B6-99AD-44F2-B760-F386EEE0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SD Card</a:t>
            </a:r>
            <a:r>
              <a:rPr lang="ko-KR" altLang="en-US" dirty="0"/>
              <a:t>를 포맷한다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라즈비안을</a:t>
            </a:r>
            <a:r>
              <a:rPr lang="ko-KR" altLang="en-US" dirty="0"/>
              <a:t> </a:t>
            </a:r>
            <a:r>
              <a:rPr lang="en-US" altLang="ko-KR" dirty="0"/>
              <a:t>SD Card</a:t>
            </a:r>
            <a:r>
              <a:rPr lang="ko-KR" altLang="en-US" dirty="0"/>
              <a:t>에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네트워크로 접속할 수 있도록 </a:t>
            </a:r>
            <a:r>
              <a:rPr lang="en-US" altLang="ko-KR" dirty="0"/>
              <a:t>cmdline.txt</a:t>
            </a:r>
            <a:r>
              <a:rPr lang="ko-KR" altLang="en-US" dirty="0"/>
              <a:t>를 편집한다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접속을 허용할 수 있도록 </a:t>
            </a:r>
            <a:r>
              <a:rPr lang="en-US" altLang="ko-KR" dirty="0" err="1"/>
              <a:t>ssh</a:t>
            </a:r>
            <a:r>
              <a:rPr lang="ko-KR" altLang="en-US" dirty="0"/>
              <a:t>를 활성화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0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DA69-048B-4CD7-A6EE-1F59115B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BB391-0E43-4D99-BB64-5B6BB58C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3D70E3-3011-41CC-9491-002E7BF9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8" y="3036930"/>
            <a:ext cx="3160358" cy="1991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260C88-F255-47E5-8CC7-F55D93AE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4" y="3429000"/>
            <a:ext cx="2500312" cy="164306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69D328-6FE2-4A80-B146-7C099128BCC5}"/>
              </a:ext>
            </a:extLst>
          </p:cNvPr>
          <p:cNvCxnSpPr/>
          <p:nvPr/>
        </p:nvCxnSpPr>
        <p:spPr>
          <a:xfrm>
            <a:off x="3524434" y="4705165"/>
            <a:ext cx="201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IT애정남] 고성능 공유기 쓰면 유해 전자파도 더 강해질까? : 뉴스 : 동아닷컴">
            <a:extLst>
              <a:ext uri="{FF2B5EF4-FFF2-40B4-BE49-F238E27FC236}">
                <a16:creationId xmlns:a16="http://schemas.microsoft.com/office/drawing/2014/main" id="{7E9A87E1-BDFA-4047-A27A-ECF704C8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29441" y="1151893"/>
            <a:ext cx="2024359" cy="13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5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0396D-B54F-41B5-87A8-10CDAD0E26D9}"/>
              </a:ext>
            </a:extLst>
          </p:cNvPr>
          <p:cNvSpPr txBox="1"/>
          <p:nvPr/>
        </p:nvSpPr>
        <p:spPr>
          <a:xfrm>
            <a:off x="199790" y="4427672"/>
            <a:ext cx="1107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console=serial0,115200 console=tty1 root=PARTUUID=7f419670-02 </a:t>
            </a:r>
            <a:r>
              <a:rPr lang="en-US" altLang="ko-KR" dirty="0" err="1"/>
              <a:t>rootfstype</a:t>
            </a:r>
            <a:r>
              <a:rPr lang="en-US" altLang="ko-KR" dirty="0"/>
              <a:t>=ext4 elevator=deadline </a:t>
            </a:r>
          </a:p>
          <a:p>
            <a:r>
              <a:rPr lang="en-US" altLang="ko-KR" dirty="0" err="1"/>
              <a:t>fsck.repair</a:t>
            </a:r>
            <a:r>
              <a:rPr lang="en-US" altLang="ko-KR" dirty="0"/>
              <a:t>=yes </a:t>
            </a:r>
            <a:r>
              <a:rPr lang="en-US" altLang="ko-KR" dirty="0" err="1"/>
              <a:t>rootwait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=192.168.137.5::192.168.137.1:255.255.255.0:rpi:eth0:off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6D6996-F309-4F5D-AF04-1C82E23D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1102"/>
            <a:ext cx="12192000" cy="995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7150D3-4056-46B7-8D20-E34EBA9A8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582"/>
            <a:ext cx="12192000" cy="11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8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5E9C9E-107B-4270-83F9-BF182F50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87" y="3552085"/>
            <a:ext cx="6000750" cy="8191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67F9A3F-83FD-4D70-91BE-C5727DA2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159421-BF69-47CB-A232-9A4F8C55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라즈비안이</a:t>
            </a:r>
            <a:r>
              <a:rPr lang="ko-KR" altLang="en-US" dirty="0"/>
              <a:t> 설치된 </a:t>
            </a:r>
            <a:r>
              <a:rPr lang="en-US" altLang="ko-KR" dirty="0" err="1"/>
              <a:t>sd</a:t>
            </a:r>
            <a:r>
              <a:rPr lang="ko-KR" altLang="en-US" dirty="0"/>
              <a:t>카드 내부에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ssh</a:t>
            </a:r>
            <a:r>
              <a:rPr lang="en-US" altLang="ko-KR" dirty="0"/>
              <a:t>’</a:t>
            </a:r>
            <a:r>
              <a:rPr lang="ko-KR" altLang="en-US" dirty="0"/>
              <a:t>라는 파일을 만들 것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확장자가 없어야 하며 반드시 소문자</a:t>
            </a:r>
            <a:r>
              <a:rPr lang="ko-KR" altLang="en-US" dirty="0"/>
              <a:t>로 만들 것</a:t>
            </a:r>
          </a:p>
        </p:txBody>
      </p:sp>
    </p:spTree>
    <p:extLst>
      <p:ext uri="{BB962C8B-B14F-4D97-AF65-F5344CB8AC3E}">
        <p14:creationId xmlns:p14="http://schemas.microsoft.com/office/powerpoint/2010/main" val="337161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DA69-048B-4CD7-A6EE-1F59115B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BB391-0E43-4D99-BB64-5B6BB58C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3D70E3-3011-41CC-9491-002E7BF9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8" y="3036930"/>
            <a:ext cx="3160358" cy="1991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260C88-F255-47E5-8CC7-F55D93AE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4" y="3429000"/>
            <a:ext cx="2500312" cy="164306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69D328-6FE2-4A80-B146-7C099128BCC5}"/>
              </a:ext>
            </a:extLst>
          </p:cNvPr>
          <p:cNvCxnSpPr/>
          <p:nvPr/>
        </p:nvCxnSpPr>
        <p:spPr>
          <a:xfrm>
            <a:off x="3524434" y="4705165"/>
            <a:ext cx="201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IT애정남] 고성능 공유기 쓰면 유해 전자파도 더 강해질까? : 뉴스 : 동아닷컴">
            <a:extLst>
              <a:ext uri="{FF2B5EF4-FFF2-40B4-BE49-F238E27FC236}">
                <a16:creationId xmlns:a16="http://schemas.microsoft.com/office/drawing/2014/main" id="{7E9A87E1-BDFA-4047-A27A-ECF704C8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29441" y="1151893"/>
            <a:ext cx="2024359" cy="13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9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9902-E999-420B-8FE6-02D15BD4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노트북</a:t>
            </a:r>
            <a:r>
              <a:rPr lang="en-US" altLang="ko-KR" dirty="0"/>
              <a:t>)</a:t>
            </a:r>
            <a:r>
              <a:rPr lang="ko-KR" altLang="en-US" dirty="0"/>
              <a:t> 네트워크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B04F7-B33E-414E-8904-C751C0E0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네트워크 및 인터넷</a:t>
            </a:r>
            <a:endParaRPr lang="en-US" altLang="ko-KR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r>
              <a:rPr lang="ko-KR" altLang="en-US" dirty="0"/>
              <a:t>어댑터 옵션 변경</a:t>
            </a:r>
            <a:endParaRPr lang="en-US" altLang="ko-KR" dirty="0"/>
          </a:p>
          <a:p>
            <a:pPr lvl="1"/>
            <a:r>
              <a:rPr lang="en-US" altLang="ko-KR" dirty="0"/>
              <a:t>Wi-Fi (</a:t>
            </a:r>
            <a:r>
              <a:rPr lang="ko-KR" altLang="en-US" dirty="0"/>
              <a:t>무선 연결</a:t>
            </a:r>
            <a:r>
              <a:rPr lang="en-US" altLang="ko-KR" dirty="0"/>
              <a:t>) </a:t>
            </a:r>
            <a:r>
              <a:rPr lang="ko-KR" altLang="en-US" dirty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마우스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공유 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다른 네트워크 사용자가 이 컴퓨터의 인터넷 연결을 통해 연결을 할 수 있도록 허용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이더넷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마우스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인터넷 프로토콜 </a:t>
            </a:r>
            <a:r>
              <a:rPr lang="en-US" altLang="ko-KR" dirty="0">
                <a:sym typeface="Wingdings" panose="05000000000000000000" pitchFamily="2" charset="2"/>
              </a:rPr>
              <a:t>4(TCP/IP4)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: 192.168.137.1</a:t>
            </a:r>
          </a:p>
          <a:p>
            <a:pPr lvl="3"/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: 255.255.255.0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91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1451-65A4-4E1E-96BD-1404AF86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무선연결 공유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852139-BF8B-4479-82E3-FFD708B0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53" y="1690688"/>
            <a:ext cx="8834438" cy="4485571"/>
          </a:xfrm>
        </p:spPr>
      </p:pic>
    </p:spTree>
    <p:extLst>
      <p:ext uri="{BB962C8B-B14F-4D97-AF65-F5344CB8AC3E}">
        <p14:creationId xmlns:p14="http://schemas.microsoft.com/office/powerpoint/2010/main" val="320372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1479-D6E7-48B8-8D57-EE4DFE4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유선 이더넷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E64D79-2F5A-43B8-8D8A-3E2D55BA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977"/>
            <a:ext cx="7619378" cy="5193642"/>
          </a:xfrm>
        </p:spPr>
      </p:pic>
    </p:spTree>
    <p:extLst>
      <p:ext uri="{BB962C8B-B14F-4D97-AF65-F5344CB8AC3E}">
        <p14:creationId xmlns:p14="http://schemas.microsoft.com/office/powerpoint/2010/main" val="191164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26DE-F2B1-48F2-BCC9-30DAA23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환경 설정</a:t>
            </a:r>
            <a:r>
              <a:rPr lang="en-US" altLang="ko-KR" dirty="0"/>
              <a:t>(</a:t>
            </a:r>
            <a:r>
              <a:rPr lang="en-US" altLang="ko-KR" dirty="0" err="1"/>
              <a:t>raspi</a:t>
            </a:r>
            <a:r>
              <a:rPr lang="en-US" altLang="ko-KR" dirty="0"/>
              <a:t>-config)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2B76-3B2B-4F42-8B83-1B8E4B7B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라즈베리파이의</a:t>
            </a:r>
            <a:r>
              <a:rPr lang="ko-KR" altLang="en-US" dirty="0"/>
              <a:t> 환경 설정 바꾸기 </a:t>
            </a:r>
            <a:r>
              <a:rPr lang="en-US" altLang="ko-KR" dirty="0"/>
              <a:t>(</a:t>
            </a:r>
            <a:r>
              <a:rPr lang="ko-KR" altLang="en-US" dirty="0"/>
              <a:t>부팅 후 첫 접속에서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42696-935A-485A-907F-AA0A651A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5874"/>
            <a:ext cx="7135951" cy="38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EFEF-6C96-4866-A36A-D9A454C3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 파이 설치 정리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1B322-334C-4D9D-AC8C-346FBC5E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3386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라즈비안</a:t>
            </a:r>
            <a:r>
              <a:rPr lang="ko-KR" altLang="en-US" dirty="0"/>
              <a:t> 운영체제</a:t>
            </a:r>
            <a:r>
              <a:rPr lang="en-US" altLang="ko-KR" dirty="0"/>
              <a:t>, SD Formatter, SD Writer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r>
              <a:rPr lang="en-US" altLang="ko-KR" dirty="0"/>
              <a:t>2. SD </a:t>
            </a:r>
            <a:r>
              <a:rPr lang="ko-KR" altLang="en-US" dirty="0"/>
              <a:t>카드 리더기에 </a:t>
            </a:r>
            <a:r>
              <a:rPr lang="en-US" altLang="ko-KR" dirty="0"/>
              <a:t>SD </a:t>
            </a:r>
            <a:r>
              <a:rPr lang="ko-KR" altLang="en-US" dirty="0"/>
              <a:t>카드를 삽입하고 이를 윈도우 컴퓨터에 삽입한다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 Formatter</a:t>
            </a:r>
            <a:r>
              <a:rPr lang="ko-KR" altLang="en-US" dirty="0"/>
              <a:t>로 </a:t>
            </a:r>
            <a:r>
              <a:rPr lang="en-US" altLang="ko-KR" dirty="0"/>
              <a:t>SD </a:t>
            </a:r>
            <a:r>
              <a:rPr lang="ko-KR" altLang="en-US" dirty="0"/>
              <a:t>카드를 포맷한다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SD </a:t>
            </a:r>
            <a:r>
              <a:rPr lang="en-US" altLang="ko-KR" dirty="0" err="1"/>
              <a:t>Writter</a:t>
            </a:r>
            <a:r>
              <a:rPr lang="ko-KR" altLang="en-US" dirty="0"/>
              <a:t>로 다운 받은 </a:t>
            </a:r>
            <a:r>
              <a:rPr lang="ko-KR" altLang="en-US" dirty="0" err="1"/>
              <a:t>라즈비안</a:t>
            </a:r>
            <a:r>
              <a:rPr lang="ko-KR" altLang="en-US" dirty="0"/>
              <a:t> 운영체제를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4331B-57AF-49D5-A5D0-DD9FEF4A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3" y="3302712"/>
            <a:ext cx="5372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4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7FE45-9BAD-4EBF-BF81-90D4466E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26897B-AA61-4117-B921-7EC78A91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ko-KR" altLang="en-US" dirty="0"/>
              <a:t>필요한 소프트웨어 확보</a:t>
            </a:r>
            <a:endParaRPr lang="en-US" altLang="ko-KR" dirty="0"/>
          </a:p>
          <a:p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ko-KR" altLang="en-US" dirty="0"/>
              <a:t>네트워크 설정</a:t>
            </a:r>
            <a:endParaRPr lang="en-US" altLang="ko-KR" dirty="0"/>
          </a:p>
          <a:p>
            <a:r>
              <a:rPr lang="ko-KR" altLang="en-US" dirty="0"/>
              <a:t>부팅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50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95A5D-F054-4231-B06E-A610FE0A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BE4E-FD8E-4D69-A6A1-2B75306B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SD </a:t>
            </a:r>
            <a:r>
              <a:rPr lang="ko-KR" altLang="en-US" dirty="0"/>
              <a:t>카드내에 설치된 </a:t>
            </a:r>
            <a:r>
              <a:rPr lang="ko-KR" altLang="en-US" dirty="0" err="1"/>
              <a:t>라즈비안에서</a:t>
            </a:r>
            <a:r>
              <a:rPr lang="ko-KR" altLang="en-US" dirty="0"/>
              <a:t> </a:t>
            </a:r>
            <a:r>
              <a:rPr lang="en-US" altLang="ko-KR" dirty="0"/>
              <a:t>cmdline.txt </a:t>
            </a:r>
            <a:r>
              <a:rPr lang="ko-KR" altLang="en-US" dirty="0"/>
              <a:t>파일을 편집한다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 라즈베리 파이가 부팅할 때 부여할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주소를 설정한다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SD </a:t>
            </a:r>
            <a:r>
              <a:rPr lang="ko-KR" altLang="en-US" dirty="0"/>
              <a:t>카드내에 </a:t>
            </a:r>
            <a:r>
              <a:rPr lang="en-US" altLang="ko-KR" dirty="0"/>
              <a:t>“</a:t>
            </a:r>
            <a:r>
              <a:rPr lang="en-US" altLang="ko-KR" dirty="0" err="1"/>
              <a:t>ssh</a:t>
            </a:r>
            <a:r>
              <a:rPr lang="en-US" altLang="ko-KR" dirty="0"/>
              <a:t>”</a:t>
            </a:r>
            <a:r>
              <a:rPr lang="ko-KR" altLang="en-US" dirty="0"/>
              <a:t>라는 빈 파일을 하나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노트북의 네트워크를 설정한다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무선 네트워크를 공유 모드로 설정한다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유선 네트워크는 </a:t>
            </a:r>
            <a:r>
              <a:rPr lang="ko-KR" altLang="en-US" dirty="0" err="1"/>
              <a:t>라즈비안과</a:t>
            </a:r>
            <a:r>
              <a:rPr lang="ko-KR" altLang="en-US" dirty="0"/>
              <a:t> 동일한 네트워크 환경에 있도록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SD </a:t>
            </a:r>
            <a:r>
              <a:rPr lang="ko-KR" altLang="en-US" dirty="0"/>
              <a:t>카드를 라즈베리 파이 보드에 삽입하고</a:t>
            </a:r>
            <a:r>
              <a:rPr lang="en-US" altLang="ko-KR" dirty="0"/>
              <a:t>, </a:t>
            </a:r>
            <a:r>
              <a:rPr lang="ko-KR" altLang="en-US" dirty="0"/>
              <a:t>라즈베리 파이와 노트북을 </a:t>
            </a:r>
            <a:r>
              <a:rPr lang="en-US" altLang="ko-KR" dirty="0"/>
              <a:t>LAN</a:t>
            </a:r>
            <a:r>
              <a:rPr lang="ko-KR" altLang="en-US" dirty="0"/>
              <a:t>선으로 연결 후 전원을 공급한다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부팅이 되면 </a:t>
            </a:r>
            <a:r>
              <a:rPr lang="en-US" altLang="ko-KR" dirty="0"/>
              <a:t>putty</a:t>
            </a:r>
            <a:r>
              <a:rPr lang="ko-KR" altLang="en-US" dirty="0"/>
              <a:t>를 이용하여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31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F340-477E-436E-A489-D1690E5D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07DEF-B593-43B6-B747-42D05B43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라즈베리 파이에 설치된 </a:t>
            </a:r>
            <a:r>
              <a:rPr lang="ko-KR" altLang="en-US" dirty="0" err="1"/>
              <a:t>라즈비안을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lvl="1"/>
            <a:r>
              <a:rPr lang="ko-KR" altLang="en-US" dirty="0"/>
              <a:t>패스워드와 </a:t>
            </a:r>
            <a:r>
              <a:rPr lang="en-US" altLang="ko-KR" dirty="0" err="1"/>
              <a:t>sd</a:t>
            </a:r>
            <a:r>
              <a:rPr lang="en-US" altLang="ko-KR" dirty="0"/>
              <a:t> </a:t>
            </a:r>
            <a:r>
              <a:rPr lang="ko-KR" altLang="en-US" dirty="0"/>
              <a:t>파일 공간을 확장한다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라즈비안을</a:t>
            </a:r>
            <a:r>
              <a:rPr lang="ko-KR" altLang="en-US" dirty="0"/>
              <a:t> 업그레이드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upgrade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FD4C9-EA43-41D9-BEC6-2BD5B5D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(</a:t>
            </a:r>
            <a:r>
              <a:rPr lang="ko-KR" altLang="en-US" dirty="0"/>
              <a:t>라즈베리 파이 및 센서 수령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762E-5EAD-43D2-B0FE-662ED085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학과사무실에 방문하여 라즈베리 파이와 센서를 수령 할 것</a:t>
            </a:r>
            <a:endParaRPr lang="en-US" altLang="ko-KR" dirty="0"/>
          </a:p>
          <a:p>
            <a:pPr lvl="1"/>
            <a:r>
              <a:rPr lang="ko-KR" altLang="en-US" dirty="0"/>
              <a:t>가급적 팀장이 방문하여서 수령할 것</a:t>
            </a:r>
          </a:p>
        </p:txBody>
      </p:sp>
    </p:spTree>
    <p:extLst>
      <p:ext uri="{BB962C8B-B14F-4D97-AF65-F5344CB8AC3E}">
        <p14:creationId xmlns:p14="http://schemas.microsoft.com/office/powerpoint/2010/main" val="40730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D62315-5BC7-4DFC-AAAF-8F2657A2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6" y="0"/>
            <a:ext cx="10968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3B7D69-B522-4A02-9EDE-5CD4ADF4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76" y="421980"/>
            <a:ext cx="7190691" cy="3910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ABFCE8-4E9C-43C8-804A-67831F1B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49" y="4505603"/>
            <a:ext cx="2752725" cy="201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621100-819B-4DFE-ADAC-DC0B95EC2A8C}"/>
              </a:ext>
            </a:extLst>
          </p:cNvPr>
          <p:cNvSpPr txBox="1"/>
          <p:nvPr/>
        </p:nvSpPr>
        <p:spPr>
          <a:xfrm>
            <a:off x="252248" y="746234"/>
            <a:ext cx="4264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Micro SD(Secure Digital) </a:t>
            </a:r>
            <a:r>
              <a:rPr lang="ko-KR" altLang="en-US" dirty="0"/>
              <a:t>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마쓰시타</a:t>
            </a:r>
            <a:r>
              <a:rPr lang="en-US" altLang="ko-KR" dirty="0"/>
              <a:t>, </a:t>
            </a:r>
            <a:r>
              <a:rPr lang="ko-KR" altLang="en-US" dirty="0" err="1"/>
              <a:t>샌디스크</a:t>
            </a:r>
            <a:r>
              <a:rPr lang="en-US" altLang="ko-KR" dirty="0"/>
              <a:t>, </a:t>
            </a:r>
            <a:r>
              <a:rPr lang="ko-KR" altLang="en-US" dirty="0"/>
              <a:t>도시바가</a:t>
            </a:r>
            <a:endParaRPr lang="en-US" altLang="ko-KR" dirty="0"/>
          </a:p>
          <a:p>
            <a:r>
              <a:rPr lang="ko-KR" altLang="en-US" dirty="0"/>
              <a:t>디지털 카메라</a:t>
            </a:r>
            <a:r>
              <a:rPr lang="en-US" altLang="ko-KR" dirty="0"/>
              <a:t>, </a:t>
            </a:r>
            <a:r>
              <a:rPr lang="ko-KR" altLang="en-US" dirty="0" err="1"/>
              <a:t>핸드헬드</a:t>
            </a:r>
            <a:r>
              <a:rPr lang="ko-KR" altLang="en-US" dirty="0"/>
              <a:t> 컴퓨터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PDA, GPS </a:t>
            </a:r>
            <a:r>
              <a:rPr lang="ko-KR" altLang="en-US" dirty="0"/>
              <a:t>장치와 같은 휴대용 장치에</a:t>
            </a:r>
            <a:endParaRPr lang="en-US" altLang="ko-KR" dirty="0"/>
          </a:p>
          <a:p>
            <a:r>
              <a:rPr lang="ko-KR" altLang="en-US" dirty="0"/>
              <a:t>사용하기 위해 개발한 플래시</a:t>
            </a:r>
            <a:r>
              <a:rPr lang="en-US" altLang="ko-KR" dirty="0"/>
              <a:t>(</a:t>
            </a:r>
            <a:r>
              <a:rPr lang="ko-KR" altLang="en-US" dirty="0"/>
              <a:t>비휘발성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메모리 카드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0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Raspberry Pi 3 Model B+ | Robotics University">
            <a:extLst>
              <a:ext uri="{FF2B5EF4-FFF2-40B4-BE49-F238E27FC236}">
                <a16:creationId xmlns:a16="http://schemas.microsoft.com/office/drawing/2014/main" id="{4FB05E75-D056-4944-9D11-83AEB2F2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0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B18F2-3DCB-4120-B764-9A098DC9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소프트웨어</a:t>
            </a:r>
            <a:r>
              <a:rPr lang="en-US" altLang="ko-KR" dirty="0"/>
              <a:t>: </a:t>
            </a:r>
            <a:r>
              <a:rPr lang="ko-KR" altLang="en-US" dirty="0" err="1"/>
              <a:t>라즈비안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015C9-CB7F-4922-945C-6BA36E47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3" y="1825625"/>
            <a:ext cx="11532092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https://www.raspberrypi.org/software/operating-systems/#raspberry-pi-os-32-bit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CC1B6-BFC0-486D-B26B-4C5FB8F3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0299"/>
            <a:ext cx="7485031" cy="42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1093-32A7-4186-9BB9-942EECE7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소프트웨어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SD Memory Card Formatter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A5512-A70B-487C-8748-BA42DA0C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760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https://www.sdcard.org/downloads/formatter/sd-memory-card-formatter-for-windows-download/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67BD6-6F0A-47A4-B659-B3CF8FFD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8" y="2720196"/>
            <a:ext cx="5935092" cy="3872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020BBD-EF50-481D-BB3B-53BA3112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4656339"/>
            <a:ext cx="5307830" cy="17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A810A-5345-4B00-B3CF-DC470EF2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소프트웨어</a:t>
            </a:r>
            <a:r>
              <a:rPr lang="en-US" altLang="ko-KR" dirty="0"/>
              <a:t>: SD Card Writer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41C2B-6713-43A4-9D00-BBC59C2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202"/>
          </a:xfrm>
        </p:spPr>
        <p:txBody>
          <a:bodyPr/>
          <a:lstStyle/>
          <a:p>
            <a:r>
              <a:rPr lang="en-US" altLang="ko-KR" dirty="0"/>
              <a:t>https://sourceforge.net/projects/win32diskimager/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0EA89-71C0-499E-99F3-5430C355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2469764"/>
            <a:ext cx="6617286" cy="41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471</Words>
  <Application>Microsoft Office PowerPoint</Application>
  <PresentationFormat>와이드스크린</PresentationFormat>
  <Paragraphs>75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사물인터넷 [공지사항, 라즈비안 설치 및 네트워크 설정]</vt:lpstr>
      <vt:lpstr>목차</vt:lpstr>
      <vt:lpstr>공지사항(라즈베리 파이 및 센서 수령)</vt:lpstr>
      <vt:lpstr>PowerPoint 프레젠테이션</vt:lpstr>
      <vt:lpstr>PowerPoint 프레젠테이션</vt:lpstr>
      <vt:lpstr>PowerPoint 프레젠테이션</vt:lpstr>
      <vt:lpstr>필요한 소프트웨어: 라즈비안 다운로드</vt:lpstr>
      <vt:lpstr>필요한 소프트웨어: SD Memory Card Formatter</vt:lpstr>
      <vt:lpstr>필요한 소프트웨어: SD Card Writer</vt:lpstr>
      <vt:lpstr>라즈비안 설치</vt:lpstr>
      <vt:lpstr>네트워크 구성</vt:lpstr>
      <vt:lpstr>PowerPoint 프레젠테이션</vt:lpstr>
      <vt:lpstr>ssh 설정</vt:lpstr>
      <vt:lpstr>네트워크 구성</vt:lpstr>
      <vt:lpstr>컴퓨터(노트북) 네트워크 설정</vt:lpstr>
      <vt:lpstr>무선연결 공유</vt:lpstr>
      <vt:lpstr>유선 이더넷 설정</vt:lpstr>
      <vt:lpstr>라즈베리파이 환경 설정(raspi-config)</vt:lpstr>
      <vt:lpstr>라즈베리 파이 설치 정리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heegu Han</cp:lastModifiedBy>
  <cp:revision>233</cp:revision>
  <dcterms:created xsi:type="dcterms:W3CDTF">2020-03-12T00:34:35Z</dcterms:created>
  <dcterms:modified xsi:type="dcterms:W3CDTF">2021-05-16T06:11:39Z</dcterms:modified>
</cp:coreProperties>
</file>