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830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t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44780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5456555" y="6972299"/>
            <a:ext cx="209169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/>
            </a:pPr>
            <a:r>
              <a:t>팀명</a:t>
            </a:r>
          </a:p>
          <a:p>
            <a:pPr/>
            <a:r>
              <a:t>코브라펀치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4"/>
          <p:cNvGrpSpPr/>
          <p:nvPr/>
        </p:nvGrpSpPr>
        <p:grpSpPr>
          <a:xfrm>
            <a:off x="263715" y="336550"/>
            <a:ext cx="2875079" cy="774701"/>
            <a:chOff x="0" y="0"/>
            <a:chExt cx="2875077" cy="774700"/>
          </a:xfrm>
        </p:grpSpPr>
        <p:sp>
          <p:nvSpPr>
            <p:cNvPr id="123" name="Shape 123"/>
            <p:cNvSpPr/>
            <p:nvPr/>
          </p:nvSpPr>
          <p:spPr>
            <a:xfrm>
              <a:off x="25400" y="25400"/>
              <a:ext cx="2824278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팀소개</a:t>
              </a:r>
            </a:p>
          </p:txBody>
        </p:sp>
        <p:pic>
          <p:nvPicPr>
            <p:cNvPr id="12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2875078" cy="774701"/>
            </a:xfrm>
            <a:prstGeom prst="rect">
              <a:avLst/>
            </a:prstGeom>
            <a:effectLst/>
          </p:spPr>
        </p:pic>
      </p:grpSp>
      <p:sp>
        <p:nvSpPr>
          <p:cNvPr id="125" name="Shape 125"/>
          <p:cNvSpPr/>
          <p:nvPr/>
        </p:nvSpPr>
        <p:spPr>
          <a:xfrm>
            <a:off x="5456555" y="3905250"/>
            <a:ext cx="209169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코브라펀치</a:t>
            </a:r>
          </a:p>
        </p:txBody>
      </p:sp>
      <p:sp>
        <p:nvSpPr>
          <p:cNvPr id="126" name="Shape 126"/>
          <p:cNvSpPr/>
          <p:nvPr/>
        </p:nvSpPr>
        <p:spPr>
          <a:xfrm>
            <a:off x="5791911" y="5695950"/>
            <a:ext cx="142097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서백민</a:t>
            </a:r>
          </a:p>
          <a:p>
            <a:pPr/>
            <a:r>
              <a:t>손영민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  <p:bldP build="whole" bldLvl="1" animBg="1" rev="0" advAuto="0" spid="12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831894" y="1797050"/>
            <a:ext cx="534101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이상한 나라 사람들을 위한 앱</a:t>
            </a:r>
          </a:p>
        </p:txBody>
      </p:sp>
      <p:pic>
        <p:nvPicPr>
          <p:cNvPr id="1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2832100"/>
            <a:ext cx="7620000" cy="5816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2" name="Group 132"/>
          <p:cNvGrpSpPr/>
          <p:nvPr/>
        </p:nvGrpSpPr>
        <p:grpSpPr>
          <a:xfrm>
            <a:off x="263715" y="336550"/>
            <a:ext cx="2875079" cy="774700"/>
            <a:chOff x="0" y="0"/>
            <a:chExt cx="2875077" cy="774700"/>
          </a:xfrm>
        </p:grpSpPr>
        <p:sp>
          <p:nvSpPr>
            <p:cNvPr id="131" name="Shape 131"/>
            <p:cNvSpPr/>
            <p:nvPr/>
          </p:nvSpPr>
          <p:spPr>
            <a:xfrm>
              <a:off x="25400" y="25400"/>
              <a:ext cx="2824278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게임소개</a:t>
              </a:r>
            </a:p>
          </p:txBody>
        </p:sp>
        <p:pic>
          <p:nvPicPr>
            <p:cNvPr id="13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2875078" cy="774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2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5654293" y="2266950"/>
            <a:ext cx="169621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어리석고</a:t>
            </a:r>
          </a:p>
        </p:txBody>
      </p:sp>
      <p:sp>
        <p:nvSpPr>
          <p:cNvPr id="135" name="Shape 135"/>
          <p:cNvSpPr/>
          <p:nvPr/>
        </p:nvSpPr>
        <p:spPr>
          <a:xfrm>
            <a:off x="5654293" y="4552950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멍청하고</a:t>
            </a:r>
          </a:p>
        </p:txBody>
      </p:sp>
      <p:sp>
        <p:nvSpPr>
          <p:cNvPr id="136" name="Shape 136"/>
          <p:cNvSpPr/>
          <p:nvPr/>
        </p:nvSpPr>
        <p:spPr>
          <a:xfrm>
            <a:off x="5852033" y="6838950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부패한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263715" y="336550"/>
            <a:ext cx="2875079" cy="774700"/>
            <a:chOff x="0" y="0"/>
            <a:chExt cx="2875077" cy="774700"/>
          </a:xfrm>
        </p:grpSpPr>
        <p:sp>
          <p:nvSpPr>
            <p:cNvPr id="138" name="Shape 138"/>
            <p:cNvSpPr/>
            <p:nvPr/>
          </p:nvSpPr>
          <p:spPr>
            <a:xfrm>
              <a:off x="25400" y="25400"/>
              <a:ext cx="2824278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게임소개</a:t>
              </a:r>
            </a:p>
          </p:txBody>
        </p:sp>
        <p:pic>
          <p:nvPicPr>
            <p:cNvPr id="137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2875078" cy="774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6" grpId="3"/>
      <p:bldP build="whole" bldLvl="1" animBg="1" rev="0" advAuto="0" spid="1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189861" y="4552950"/>
            <a:ext cx="862507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허례허식에 찌든 윗사람들의 뇌를 청소하는 게임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263715" y="336550"/>
            <a:ext cx="2875079" cy="774700"/>
            <a:chOff x="0" y="0"/>
            <a:chExt cx="2875077" cy="774700"/>
          </a:xfrm>
        </p:grpSpPr>
        <p:sp>
          <p:nvSpPr>
            <p:cNvPr id="143" name="Shape 143"/>
            <p:cNvSpPr/>
            <p:nvPr/>
          </p:nvSpPr>
          <p:spPr>
            <a:xfrm>
              <a:off x="25400" y="25400"/>
              <a:ext cx="2824278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게임소개</a:t>
              </a:r>
            </a:p>
          </p:txBody>
        </p:sp>
        <p:pic>
          <p:nvPicPr>
            <p:cNvPr id="14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2875078" cy="774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278661" y="4267199"/>
            <a:ext cx="1044747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자이로센서를 이용해 청소를 방해하는 장애물들을 피해서 </a:t>
            </a:r>
          </a:p>
          <a:p>
            <a:pPr/>
            <a:r>
              <a:t>쓰레기를 먹어치어버리고 뇌를 활성화 시켜라!</a:t>
            </a:r>
          </a:p>
        </p:txBody>
      </p:sp>
      <p:grpSp>
        <p:nvGrpSpPr>
          <p:cNvPr id="149" name="Group 149"/>
          <p:cNvGrpSpPr/>
          <p:nvPr/>
        </p:nvGrpSpPr>
        <p:grpSpPr>
          <a:xfrm>
            <a:off x="263715" y="336550"/>
            <a:ext cx="2875079" cy="774700"/>
            <a:chOff x="0" y="0"/>
            <a:chExt cx="2875077" cy="774700"/>
          </a:xfrm>
        </p:grpSpPr>
        <p:sp>
          <p:nvSpPr>
            <p:cNvPr id="148" name="Shape 148"/>
            <p:cNvSpPr/>
            <p:nvPr/>
          </p:nvSpPr>
          <p:spPr>
            <a:xfrm>
              <a:off x="25400" y="25400"/>
              <a:ext cx="2824278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게임소개</a:t>
              </a:r>
            </a:p>
          </p:txBody>
        </p:sp>
        <p:pic>
          <p:nvPicPr>
            <p:cNvPr id="147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2875078" cy="774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layer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0" y="1962150"/>
            <a:ext cx="1270000" cy="133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layer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9350" y="2425700"/>
            <a:ext cx="406400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layer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400" y="2305050"/>
            <a:ext cx="596900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layer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3950" y="2159000"/>
            <a:ext cx="762000" cy="93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layer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16600" y="2216150"/>
            <a:ext cx="635000" cy="82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layer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72250" y="2012950"/>
            <a:ext cx="1117600" cy="123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5387593" y="3143250"/>
            <a:ext cx="169621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플레이어</a:t>
            </a:r>
          </a:p>
        </p:txBody>
      </p:sp>
      <p:pic>
        <p:nvPicPr>
          <p:cNvPr id="158" name="enemy3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4000" y="4425950"/>
            <a:ext cx="1600200" cy="15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enemy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24400" y="5181600"/>
            <a:ext cx="5461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enemy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30850" y="4921250"/>
            <a:ext cx="889000" cy="95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5585333" y="5899150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장애물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263715" y="336550"/>
            <a:ext cx="2875079" cy="774700"/>
            <a:chOff x="0" y="0"/>
            <a:chExt cx="2875077" cy="774700"/>
          </a:xfrm>
        </p:grpSpPr>
        <p:sp>
          <p:nvSpPr>
            <p:cNvPr id="163" name="Shape 163"/>
            <p:cNvSpPr/>
            <p:nvPr/>
          </p:nvSpPr>
          <p:spPr>
            <a:xfrm>
              <a:off x="25400" y="25400"/>
              <a:ext cx="2824278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게임소개</a:t>
              </a:r>
            </a:p>
          </p:txBody>
        </p:sp>
        <p:pic>
          <p:nvPicPr>
            <p:cNvPr id="162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-1"/>
              <a:ext cx="2875078" cy="774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8"/>
          <p:cNvGrpSpPr/>
          <p:nvPr/>
        </p:nvGrpSpPr>
        <p:grpSpPr>
          <a:xfrm>
            <a:off x="263715" y="336550"/>
            <a:ext cx="2875079" cy="774700"/>
            <a:chOff x="0" y="0"/>
            <a:chExt cx="2875077" cy="774700"/>
          </a:xfrm>
        </p:grpSpPr>
        <p:sp>
          <p:nvSpPr>
            <p:cNvPr id="167" name="Shape 167"/>
            <p:cNvSpPr/>
            <p:nvPr/>
          </p:nvSpPr>
          <p:spPr>
            <a:xfrm>
              <a:off x="25400" y="25400"/>
              <a:ext cx="2824278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시연영상</a:t>
              </a:r>
            </a:p>
          </p:txBody>
        </p:sp>
        <p:pic>
          <p:nvPicPr>
            <p:cNvPr id="166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2875078" cy="774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2"/>
          <p:cNvGrpSpPr/>
          <p:nvPr/>
        </p:nvGrpSpPr>
        <p:grpSpPr>
          <a:xfrm>
            <a:off x="3968518" y="4489450"/>
            <a:ext cx="5067764" cy="774700"/>
            <a:chOff x="0" y="0"/>
            <a:chExt cx="5067762" cy="774700"/>
          </a:xfrm>
        </p:grpSpPr>
        <p:sp>
          <p:nvSpPr>
            <p:cNvPr id="171" name="Shape 171"/>
            <p:cNvSpPr/>
            <p:nvPr/>
          </p:nvSpPr>
          <p:spPr>
            <a:xfrm>
              <a:off x="25399" y="25400"/>
              <a:ext cx="5016964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pPr/>
              <a:r>
                <a:t>모두들 수고하셨습니다~</a:t>
              </a:r>
            </a:p>
          </p:txBody>
        </p:sp>
        <p:pic>
          <p:nvPicPr>
            <p:cNvPr id="170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5067763" cy="774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