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086" r:id="rId68"/>
    <p:sldMasterId id="2147484087" r:id="rId70"/>
    <p:sldMasterId id="2147484088" r:id="rId72"/>
    <p:sldMasterId id="2147484089" r:id="rId74"/>
    <p:sldMasterId id="2147484090" r:id="rId76"/>
    <p:sldMasterId id="2147484091" r:id="rId78"/>
  </p:sldMasterIdLst>
  <p:sldIdLst>
    <p:sldId id="259" r:id="rId80"/>
    <p:sldId id="256" r:id="rId81"/>
    <p:sldId id="263" r:id="rId82"/>
    <p:sldId id="262" r:id="rId83"/>
    <p:sldId id="265" r:id="rId84"/>
    <p:sldId id="260" r:id="rId85"/>
    <p:sldId id="264" r:id="rId86"/>
    <p:sldId id="261" r:id="rId8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64" d="100"/>
          <a:sy n="64" d="100"/>
        </p:scale>
        <p:origin x="-1392" y="-96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8" Type="http://schemas.openxmlformats.org/officeDocument/2006/relationships/slideMaster" Target="slideMasters/slideMaster1.xml"></Relationship><Relationship Id="rId69" Type="http://schemas.openxmlformats.org/officeDocument/2006/relationships/theme" Target="theme/theme1.xml"></Relationship><Relationship Id="rId70" Type="http://schemas.openxmlformats.org/officeDocument/2006/relationships/slideMaster" Target="slideMasters/slideMaster2.xml"></Relationship><Relationship Id="rId72" Type="http://schemas.openxmlformats.org/officeDocument/2006/relationships/slideMaster" Target="slideMasters/slideMaster3.xml"></Relationship><Relationship Id="rId74" Type="http://schemas.openxmlformats.org/officeDocument/2006/relationships/slideMaster" Target="slideMasters/slideMaster4.xml"></Relationship><Relationship Id="rId76" Type="http://schemas.openxmlformats.org/officeDocument/2006/relationships/slideMaster" Target="slideMasters/slideMaster5.xml"></Relationship><Relationship Id="rId78" Type="http://schemas.openxmlformats.org/officeDocument/2006/relationships/slideMaster" Target="slideMasters/slideMaster6.xml"></Relationship><Relationship Id="rId80" Type="http://schemas.openxmlformats.org/officeDocument/2006/relationships/slide" Target="slides/slide1.xml"></Relationship><Relationship Id="rId81" Type="http://schemas.openxmlformats.org/officeDocument/2006/relationships/slide" Target="slides/slide2.xml"></Relationship><Relationship Id="rId82" Type="http://schemas.openxmlformats.org/officeDocument/2006/relationships/slide" Target="slides/slide3.xml"></Relationship><Relationship Id="rId83" Type="http://schemas.openxmlformats.org/officeDocument/2006/relationships/slide" Target="slides/slide4.xml"></Relationship><Relationship Id="rId84" Type="http://schemas.openxmlformats.org/officeDocument/2006/relationships/slide" Target="slides/slide5.xml"></Relationship><Relationship Id="rId85" Type="http://schemas.openxmlformats.org/officeDocument/2006/relationships/slide" Target="slides/slide6.xml"></Relationship><Relationship Id="rId86" Type="http://schemas.openxmlformats.org/officeDocument/2006/relationships/slide" Target="slides/slide7.xml"></Relationship><Relationship Id="rId87" Type="http://schemas.openxmlformats.org/officeDocument/2006/relationships/slide" Target="slides/slide8.xml"></Relationship><Relationship Id="rId88" Type="http://schemas.openxmlformats.org/officeDocument/2006/relationships/viewProps" Target="viewProps.xml"></Relationship><Relationship Id="rId89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F8166F1F-CE9B-4651-A6AA-CD717754106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30235" cy="45269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955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955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subtitle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12/13/2021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Second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Third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Fourth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Fifth level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12/13/2021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12/13/2021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Second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Third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Fourth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Fifth level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Second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Third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Fourth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Fifth level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Second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Third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Fourth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Fifth level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Second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Third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Fourth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Fifth level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Second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Third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Fourth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Fifth level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76116CE-C4A3-4A05-B2D7-7C2E9A889C0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Second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Third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Fourth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Fifth level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Second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Third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Fourth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Fifth level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subtitle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12/13/2021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Second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Third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Fourth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Fifth level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12/13/2021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12/13/2021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Second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Third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Fourth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Fifth level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Second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Third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Fourth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Fifth level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Second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Third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Fourth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Fifth level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Second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Third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Fourth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Fifth level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630" y="2907030"/>
            <a:ext cx="7772400" cy="149987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76116CE-C4A3-4A05-B2D7-7C2E9A889C0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Second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Third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Fourth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Fifth level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Second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Third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Fourth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Fifth level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Second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Third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Fourth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Fifth level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subtitle style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12/13/2021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12/13/2021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12/13/2021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subtitle style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12/13/2021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12/13/2021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12/13/2021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430"/>
            <a:ext cx="404050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430"/>
            <a:ext cx="404177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subtitle style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12/13/2021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12/13/2021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12/13/2021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slideLayout" Target="../slideLayouts/slideLayout57.xml"></Relationship><Relationship Id="rId3" Type="http://schemas.openxmlformats.org/officeDocument/2006/relationships/slideLayout" Target="../slideLayouts/slideLayout58.xml"></Relationship><Relationship Id="rId4" Type="http://schemas.openxmlformats.org/officeDocument/2006/relationships/slideLayout" Target="../slideLayouts/slideLayout59.xml"></Relationship><Relationship Id="rId5" Type="http://schemas.openxmlformats.org/officeDocument/2006/relationships/slideLayout" Target="../slideLayouts/slideLayout60.xml"></Relationship><Relationship Id="rId6" Type="http://schemas.openxmlformats.org/officeDocument/2006/relationships/slideLayout" Target="../slideLayouts/slideLayout61.xml"></Relationship><Relationship Id="rId7" Type="http://schemas.openxmlformats.org/officeDocument/2006/relationships/slideLayout" Target="../slideLayouts/slideLayout62.xml"></Relationship><Relationship Id="rId8" Type="http://schemas.openxmlformats.org/officeDocument/2006/relationships/slideLayout" Target="../slideLayouts/slideLayout63.xml"></Relationship><Relationship Id="rId9" Type="http://schemas.openxmlformats.org/officeDocument/2006/relationships/slideLayout" Target="../slideLayouts/slideLayout64.xml"></Relationship><Relationship Id="rId10" Type="http://schemas.openxmlformats.org/officeDocument/2006/relationships/slideLayout" Target="../slideLayouts/slideLayout65.xml"></Relationship><Relationship Id="rId11" Type="http://schemas.openxmlformats.org/officeDocument/2006/relationships/slideLayout" Target="../slideLayouts/slideLayout66.xml"></Relationship><Relationship Id="rId12" Type="http://schemas.openxmlformats.org/officeDocument/2006/relationships/theme" Target="../theme/theme6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3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6/13/2013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�#�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6/13/2013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�#�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6/13/2013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�#�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6/13/2013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�#�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6/13/2013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�#�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image" Target="../media/fImage19878441.png"></Relationship><Relationship Id="rId3" Type="http://schemas.openxmlformats.org/officeDocument/2006/relationships/image" Target="../media/fImage1967868467.png"></Relationship><Relationship Id="rId4" Type="http://schemas.openxmlformats.org/officeDocument/2006/relationships/image" Target="../media/fImage1607886334.png"></Relationship><Relationship Id="rId5" Type="http://schemas.openxmlformats.org/officeDocument/2006/relationships/image" Target="../media/fImage1627906500.png"></Relationship><Relationship Id="rId6" Type="http://schemas.openxmlformats.org/officeDocument/2006/relationships/image" Target="../media/fImage1037939169.png"></Relationship><Relationship Id="rId7" Type="http://schemas.openxmlformats.org/officeDocument/2006/relationships/image" Target="../media/fImage1567955724.png"></Relationship><Relationship Id="rId8" Type="http://schemas.openxmlformats.org/officeDocument/2006/relationships/image" Target="../media/fImage1797971478.png"></Relationship><Relationship Id="rId9" Type="http://schemas.openxmlformats.org/officeDocument/2006/relationships/image" Target="../media/fImage1017999358.png"></Relationship><Relationship Id="rId10" Type="http://schemas.openxmlformats.org/officeDocument/2006/relationships/image" Target="../media/fImage1018016962.png"></Relationship><Relationship Id="rId11" Type="http://schemas.openxmlformats.org/officeDocument/2006/relationships/image" Target="../media/fImage1018034464.png"></Relationship><Relationship Id="rId12" Type="http://schemas.openxmlformats.org/officeDocument/2006/relationships/image" Target="../media/fImage1018065705.png"></Relationship><Relationship Id="rId13" Type="http://schemas.openxmlformats.org/officeDocument/2006/relationships/image" Target="../media/fImage1018088145.png"></Relationship><Relationship Id="rId14" Type="http://schemas.openxmlformats.org/officeDocument/2006/relationships/image" Target="../media/fImage1018113281.png"></Relationship><Relationship Id="rId15" Type="http://schemas.openxmlformats.org/officeDocument/2006/relationships/image" Target="../media/fImage1018136827.png"></Relationship><Relationship Id="rId16" Type="http://schemas.openxmlformats.org/officeDocument/2006/relationships/image" Target="../media/fImage1018179961.png"></Relationship><Relationship Id="rId17" Type="http://schemas.openxmlformats.org/officeDocument/2006/relationships/image" Target="../media/fImage101819491.png"></Relationship><Relationship Id="rId18" Type="http://schemas.openxmlformats.org/officeDocument/2006/relationships/image" Target="../media/fImage1018222995.png"></Relationship><Relationship Id="rId19" Type="http://schemas.openxmlformats.org/officeDocument/2006/relationships/image" Target="../media/fImage1018241942.png"></Relationship><Relationship Id="rId20" Type="http://schemas.openxmlformats.org/officeDocument/2006/relationships/image" Target="../media/fImage1018274827.png"></Relationship><Relationship Id="rId21" Type="http://schemas.openxmlformats.org/officeDocument/2006/relationships/image" Target="../media/fImage1018295436.png"></Relationship><Relationship Id="rId22" Type="http://schemas.openxmlformats.org/officeDocument/2006/relationships/image" Target="../media/fImage1018322391.png"></Relationship><Relationship Id="rId23" Type="http://schemas.openxmlformats.org/officeDocument/2006/relationships/image" Target="../media/fImage1018344604.png"></Relationship><Relationship Id="rId24" Type="http://schemas.openxmlformats.org/officeDocument/2006/relationships/image" Target="../media/fImage1018373902.png"></Relationship><Relationship Id="rId25" Type="http://schemas.openxmlformats.org/officeDocument/2006/relationships/image" Target="../media/fImage101839153.png"></Relationship><Relationship Id="rId26" Type="http://schemas.openxmlformats.org/officeDocument/2006/relationships/image" Target="../media/fImage101842292.png"></Relationship><Relationship Id="rId27" Type="http://schemas.openxmlformats.org/officeDocument/2006/relationships/image" Target="../media/fImage1018442382.png"></Relationship><Relationship Id="rId28" Type="http://schemas.openxmlformats.org/officeDocument/2006/relationships/image" Target="../media/fImage1018477421.png"></Relationship><Relationship Id="rId29" Type="http://schemas.openxmlformats.org/officeDocument/2006/relationships/image" Target="../media/fImage1018498716.png"></Relationship><Relationship Id="rId30" Type="http://schemas.openxmlformats.org/officeDocument/2006/relationships/image" Target="../media/fImage1018529718.png"></Relationship><Relationship Id="rId31" Type="http://schemas.openxmlformats.org/officeDocument/2006/relationships/image" Target="../media/fImage1018549895.png"></Relationship><Relationship Id="rId32" Type="http://schemas.openxmlformats.org/officeDocument/2006/relationships/image" Target="../media/fImage1018575447.png"></Relationship><Relationship Id="rId33" Type="http://schemas.openxmlformats.org/officeDocument/2006/relationships/image" Target="../media/fImage1018591726.png"></Relationship><Relationship Id="rId34" Type="http://schemas.openxmlformats.org/officeDocument/2006/relationships/image" Target="../media/fImage1018624771.png"></Relationship><Relationship Id="rId35" Type="http://schemas.openxmlformats.org/officeDocument/2006/relationships/image" Target="../media/fImage1018641538.png"></Relationship><Relationship Id="rId36" Type="http://schemas.openxmlformats.org/officeDocument/2006/relationships/image" Target="../media/fImage105508681869.png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image2.png"></Relationship><Relationship Id="rId4" Type="http://schemas.openxmlformats.org/officeDocument/2006/relationships/image" Target="../media/image3.png"></Relationship><Relationship Id="rId5" Type="http://schemas.openxmlformats.org/officeDocument/2006/relationships/image" Target="../media/image4.png"></Relationship><Relationship Id="rId6" Type="http://schemas.openxmlformats.org/officeDocument/2006/relationships/image" Target="../media/image5.png"></Relationship><Relationship Id="rId7" Type="http://schemas.openxmlformats.org/officeDocument/2006/relationships/image" Target="../media/image6.png"></Relationship><Relationship Id="rId8" Type="http://schemas.openxmlformats.org/officeDocument/2006/relationships/image" Target="../media/image7.png"></Relationship><Relationship Id="rId9" Type="http://schemas.openxmlformats.org/officeDocument/2006/relationships/image" Target="../media/image8.png"></Relationship><Relationship Id="rId10" Type="http://schemas.openxmlformats.org/officeDocument/2006/relationships/image" Target="../media/image9.png"></Relationship><Relationship Id="rId11" Type="http://schemas.openxmlformats.org/officeDocument/2006/relationships/image" Target="../media/image10.png"></Relationship><Relationship Id="rId12" Type="http://schemas.openxmlformats.org/officeDocument/2006/relationships/image" Target="../media/image11.png"></Relationship><Relationship Id="rId13" Type="http://schemas.openxmlformats.org/officeDocument/2006/relationships/image" Target="../media/image12.png"></Relationship><Relationship Id="rId14" Type="http://schemas.openxmlformats.org/officeDocument/2006/relationships/image" Target="../media/image13.png"></Relationship><Relationship Id="rId15" Type="http://schemas.openxmlformats.org/officeDocument/2006/relationships/image" Target="../media/image14.png"></Relationship><Relationship Id="rId16" Type="http://schemas.openxmlformats.org/officeDocument/2006/relationships/image" Target="../media/image15.png"></Relationship><Relationship Id="rId17" Type="http://schemas.openxmlformats.org/officeDocument/2006/relationships/image" Target="../media/image16.png"></Relationship><Relationship Id="rId18" Type="http://schemas.openxmlformats.org/officeDocument/2006/relationships/image" Target="../media/image17.png"></Relationship><Relationship Id="rId19" Type="http://schemas.openxmlformats.org/officeDocument/2006/relationships/image" Target="../media/image18.png"></Relationship><Relationship Id="rId20" Type="http://schemas.openxmlformats.org/officeDocument/2006/relationships/image" Target="../media/image19.png"></Relationship><Relationship Id="rId21" Type="http://schemas.openxmlformats.org/officeDocument/2006/relationships/image" Target="../media/image20.png"></Relationship><Relationship Id="rId22" Type="http://schemas.openxmlformats.org/officeDocument/2006/relationships/image" Target="../media/image21.png"></Relationship><Relationship Id="rId23" Type="http://schemas.openxmlformats.org/officeDocument/2006/relationships/image" Target="../media/image22.png"></Relationship><Relationship Id="rId24" Type="http://schemas.openxmlformats.org/officeDocument/2006/relationships/image" Target="../media/image23.png"></Relationship><Relationship Id="rId25" Type="http://schemas.openxmlformats.org/officeDocument/2006/relationships/image" Target="../media/image24.png"></Relationship><Relationship Id="rId26" Type="http://schemas.openxmlformats.org/officeDocument/2006/relationships/image" Target="../media/image25.png"></Relationship><Relationship Id="rId27" Type="http://schemas.openxmlformats.org/officeDocument/2006/relationships/image" Target="../media/image26.png"></Relationship><Relationship Id="rId28" Type="http://schemas.openxmlformats.org/officeDocument/2006/relationships/image" Target="../media/image27.png"></Relationship><Relationship Id="rId29" Type="http://schemas.openxmlformats.org/officeDocument/2006/relationships/image" Target="../media/image28.png"></Relationship><Relationship Id="rId30" Type="http://schemas.openxmlformats.org/officeDocument/2006/relationships/image" Target="../media/image29.png"></Relationship><Relationship Id="rId31" Type="http://schemas.openxmlformats.org/officeDocument/2006/relationships/image" Target="../media/image30.png"></Relationship><Relationship Id="rId32" Type="http://schemas.openxmlformats.org/officeDocument/2006/relationships/image" Target="../media/image31.png"></Relationship><Relationship Id="rId33" Type="http://schemas.openxmlformats.org/officeDocument/2006/relationships/image" Target="../media/image32.png"></Relationship><Relationship Id="rId34" Type="http://schemas.openxmlformats.org/officeDocument/2006/relationships/image" Target="../media/image33.png"></Relationship><Relationship Id="rId35" Type="http://schemas.openxmlformats.org/officeDocument/2006/relationships/image" Target="../media/image34.png"></Relationship><Relationship Id="rId36" Type="http://schemas.openxmlformats.org/officeDocument/2006/relationships/image" Target="../media/image35.png"></Relationship><Relationship Id="rId37" Type="http://schemas.openxmlformats.org/officeDocument/2006/relationships/image" Target="../media/image36.png"></Relationship><Relationship Id="rId39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image2.png"></Relationship><Relationship Id="rId4" Type="http://schemas.openxmlformats.org/officeDocument/2006/relationships/image" Target="../media/image3.png"></Relationship><Relationship Id="rId5" Type="http://schemas.openxmlformats.org/officeDocument/2006/relationships/image" Target="../media/image4.png"></Relationship><Relationship Id="rId6" Type="http://schemas.openxmlformats.org/officeDocument/2006/relationships/image" Target="../media/image5.png"></Relationship><Relationship Id="rId7" Type="http://schemas.openxmlformats.org/officeDocument/2006/relationships/image" Target="../media/image6.png"></Relationship><Relationship Id="rId8" Type="http://schemas.openxmlformats.org/officeDocument/2006/relationships/image" Target="../media/image7.png"></Relationship><Relationship Id="rId9" Type="http://schemas.openxmlformats.org/officeDocument/2006/relationships/image" Target="../media/image8.png"></Relationship><Relationship Id="rId10" Type="http://schemas.openxmlformats.org/officeDocument/2006/relationships/image" Target="../media/image9.png"></Relationship><Relationship Id="rId11" Type="http://schemas.openxmlformats.org/officeDocument/2006/relationships/image" Target="../media/image10.png"></Relationship><Relationship Id="rId12" Type="http://schemas.openxmlformats.org/officeDocument/2006/relationships/image" Target="../media/image11.png"></Relationship><Relationship Id="rId13" Type="http://schemas.openxmlformats.org/officeDocument/2006/relationships/image" Target="../media/image12.png"></Relationship><Relationship Id="rId14" Type="http://schemas.openxmlformats.org/officeDocument/2006/relationships/image" Target="../media/image13.png"></Relationship><Relationship Id="rId15" Type="http://schemas.openxmlformats.org/officeDocument/2006/relationships/image" Target="../media/image14.png"></Relationship><Relationship Id="rId16" Type="http://schemas.openxmlformats.org/officeDocument/2006/relationships/image" Target="../media/image15.png"></Relationship><Relationship Id="rId17" Type="http://schemas.openxmlformats.org/officeDocument/2006/relationships/image" Target="../media/image16.png"></Relationship><Relationship Id="rId18" Type="http://schemas.openxmlformats.org/officeDocument/2006/relationships/image" Target="../media/image17.png"></Relationship><Relationship Id="rId19" Type="http://schemas.openxmlformats.org/officeDocument/2006/relationships/image" Target="../media/image18.png"></Relationship><Relationship Id="rId20" Type="http://schemas.openxmlformats.org/officeDocument/2006/relationships/image" Target="../media/image19.png"></Relationship><Relationship Id="rId21" Type="http://schemas.openxmlformats.org/officeDocument/2006/relationships/image" Target="../media/image20.png"></Relationship><Relationship Id="rId22" Type="http://schemas.openxmlformats.org/officeDocument/2006/relationships/image" Target="../media/image21.png"></Relationship><Relationship Id="rId23" Type="http://schemas.openxmlformats.org/officeDocument/2006/relationships/image" Target="../media/image22.png"></Relationship><Relationship Id="rId24" Type="http://schemas.openxmlformats.org/officeDocument/2006/relationships/image" Target="../media/image23.png"></Relationship><Relationship Id="rId25" Type="http://schemas.openxmlformats.org/officeDocument/2006/relationships/image" Target="../media/image24.png"></Relationship><Relationship Id="rId26" Type="http://schemas.openxmlformats.org/officeDocument/2006/relationships/image" Target="../media/image25.png"></Relationship><Relationship Id="rId27" Type="http://schemas.openxmlformats.org/officeDocument/2006/relationships/image" Target="../media/image26.png"></Relationship><Relationship Id="rId28" Type="http://schemas.openxmlformats.org/officeDocument/2006/relationships/image" Target="../media/image27.png"></Relationship><Relationship Id="rId29" Type="http://schemas.openxmlformats.org/officeDocument/2006/relationships/image" Target="../media/image28.png"></Relationship><Relationship Id="rId30" Type="http://schemas.openxmlformats.org/officeDocument/2006/relationships/image" Target="../media/image29.png"></Relationship><Relationship Id="rId31" Type="http://schemas.openxmlformats.org/officeDocument/2006/relationships/image" Target="../media/image30.png"></Relationship><Relationship Id="rId32" Type="http://schemas.openxmlformats.org/officeDocument/2006/relationships/image" Target="../media/image31.png"></Relationship><Relationship Id="rId33" Type="http://schemas.openxmlformats.org/officeDocument/2006/relationships/image" Target="../media/image32.png"></Relationship><Relationship Id="rId34" Type="http://schemas.openxmlformats.org/officeDocument/2006/relationships/image" Target="../media/image33.png"></Relationship><Relationship Id="rId35" Type="http://schemas.openxmlformats.org/officeDocument/2006/relationships/image" Target="../media/image34.png"></Relationship><Relationship Id="rId36" Type="http://schemas.openxmlformats.org/officeDocument/2006/relationships/image" Target="../media/image35.png"></Relationship><Relationship Id="rId37" Type="http://schemas.openxmlformats.org/officeDocument/2006/relationships/image" Target="../media/image36.png"></Relationship><Relationship Id="rId38" Type="http://schemas.openxmlformats.org/officeDocument/2006/relationships/image" Target="../media/fImage5028414129912.jpe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image2.png"></Relationship><Relationship Id="rId4" Type="http://schemas.openxmlformats.org/officeDocument/2006/relationships/image" Target="../media/image3.png"></Relationship><Relationship Id="rId5" Type="http://schemas.openxmlformats.org/officeDocument/2006/relationships/image" Target="../media/image4.png"></Relationship><Relationship Id="rId6" Type="http://schemas.openxmlformats.org/officeDocument/2006/relationships/image" Target="../media/image5.png"></Relationship><Relationship Id="rId7" Type="http://schemas.openxmlformats.org/officeDocument/2006/relationships/image" Target="../media/image6.png"></Relationship><Relationship Id="rId8" Type="http://schemas.openxmlformats.org/officeDocument/2006/relationships/image" Target="../media/image7.png"></Relationship><Relationship Id="rId9" Type="http://schemas.openxmlformats.org/officeDocument/2006/relationships/image" Target="../media/image8.png"></Relationship><Relationship Id="rId10" Type="http://schemas.openxmlformats.org/officeDocument/2006/relationships/image" Target="../media/image9.png"></Relationship><Relationship Id="rId11" Type="http://schemas.openxmlformats.org/officeDocument/2006/relationships/image" Target="../media/image10.png"></Relationship><Relationship Id="rId12" Type="http://schemas.openxmlformats.org/officeDocument/2006/relationships/image" Target="../media/image11.png"></Relationship><Relationship Id="rId13" Type="http://schemas.openxmlformats.org/officeDocument/2006/relationships/image" Target="../media/image12.png"></Relationship><Relationship Id="rId14" Type="http://schemas.openxmlformats.org/officeDocument/2006/relationships/image" Target="../media/image13.png"></Relationship><Relationship Id="rId15" Type="http://schemas.openxmlformats.org/officeDocument/2006/relationships/image" Target="../media/image14.png"></Relationship><Relationship Id="rId16" Type="http://schemas.openxmlformats.org/officeDocument/2006/relationships/image" Target="../media/image15.png"></Relationship><Relationship Id="rId17" Type="http://schemas.openxmlformats.org/officeDocument/2006/relationships/image" Target="../media/image16.png"></Relationship><Relationship Id="rId18" Type="http://schemas.openxmlformats.org/officeDocument/2006/relationships/image" Target="../media/image17.png"></Relationship><Relationship Id="rId19" Type="http://schemas.openxmlformats.org/officeDocument/2006/relationships/image" Target="../media/image18.png"></Relationship><Relationship Id="rId20" Type="http://schemas.openxmlformats.org/officeDocument/2006/relationships/image" Target="../media/image19.png"></Relationship><Relationship Id="rId21" Type="http://schemas.openxmlformats.org/officeDocument/2006/relationships/image" Target="../media/image20.png"></Relationship><Relationship Id="rId22" Type="http://schemas.openxmlformats.org/officeDocument/2006/relationships/image" Target="../media/image21.png"></Relationship><Relationship Id="rId23" Type="http://schemas.openxmlformats.org/officeDocument/2006/relationships/image" Target="../media/image22.png"></Relationship><Relationship Id="rId24" Type="http://schemas.openxmlformats.org/officeDocument/2006/relationships/image" Target="../media/image23.png"></Relationship><Relationship Id="rId25" Type="http://schemas.openxmlformats.org/officeDocument/2006/relationships/image" Target="../media/image24.png"></Relationship><Relationship Id="rId26" Type="http://schemas.openxmlformats.org/officeDocument/2006/relationships/image" Target="../media/image25.png"></Relationship><Relationship Id="rId27" Type="http://schemas.openxmlformats.org/officeDocument/2006/relationships/image" Target="../media/image26.png"></Relationship><Relationship Id="rId28" Type="http://schemas.openxmlformats.org/officeDocument/2006/relationships/image" Target="../media/image27.png"></Relationship><Relationship Id="rId29" Type="http://schemas.openxmlformats.org/officeDocument/2006/relationships/image" Target="../media/image28.png"></Relationship><Relationship Id="rId30" Type="http://schemas.openxmlformats.org/officeDocument/2006/relationships/image" Target="../media/image29.png"></Relationship><Relationship Id="rId31" Type="http://schemas.openxmlformats.org/officeDocument/2006/relationships/image" Target="../media/image30.png"></Relationship><Relationship Id="rId32" Type="http://schemas.openxmlformats.org/officeDocument/2006/relationships/image" Target="../media/image31.png"></Relationship><Relationship Id="rId33" Type="http://schemas.openxmlformats.org/officeDocument/2006/relationships/image" Target="../media/image32.png"></Relationship><Relationship Id="rId34" Type="http://schemas.openxmlformats.org/officeDocument/2006/relationships/image" Target="../media/image33.png"></Relationship><Relationship Id="rId35" Type="http://schemas.openxmlformats.org/officeDocument/2006/relationships/image" Target="../media/image34.png"></Relationship><Relationship Id="rId36" Type="http://schemas.openxmlformats.org/officeDocument/2006/relationships/image" Target="../media/image35.png"></Relationship><Relationship Id="rId37" Type="http://schemas.openxmlformats.org/officeDocument/2006/relationships/image" Target="../media/image36.png"></Relationship><Relationship Id="rId38" Type="http://schemas.openxmlformats.org/officeDocument/2006/relationships/image" Target="../media/fImage3922313185667.jpe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image2.png"></Relationship><Relationship Id="rId4" Type="http://schemas.openxmlformats.org/officeDocument/2006/relationships/image" Target="../media/image3.png"></Relationship><Relationship Id="rId5" Type="http://schemas.openxmlformats.org/officeDocument/2006/relationships/image" Target="../media/image4.png"></Relationship><Relationship Id="rId6" Type="http://schemas.openxmlformats.org/officeDocument/2006/relationships/image" Target="../media/image5.png"></Relationship><Relationship Id="rId7" Type="http://schemas.openxmlformats.org/officeDocument/2006/relationships/image" Target="../media/image6.png"></Relationship><Relationship Id="rId8" Type="http://schemas.openxmlformats.org/officeDocument/2006/relationships/image" Target="../media/image7.png"></Relationship><Relationship Id="rId9" Type="http://schemas.openxmlformats.org/officeDocument/2006/relationships/image" Target="../media/image8.png"></Relationship><Relationship Id="rId10" Type="http://schemas.openxmlformats.org/officeDocument/2006/relationships/image" Target="../media/image9.png"></Relationship><Relationship Id="rId11" Type="http://schemas.openxmlformats.org/officeDocument/2006/relationships/image" Target="../media/image10.png"></Relationship><Relationship Id="rId12" Type="http://schemas.openxmlformats.org/officeDocument/2006/relationships/image" Target="../media/image11.png"></Relationship><Relationship Id="rId13" Type="http://schemas.openxmlformats.org/officeDocument/2006/relationships/image" Target="../media/image12.png"></Relationship><Relationship Id="rId14" Type="http://schemas.openxmlformats.org/officeDocument/2006/relationships/image" Target="../media/image13.png"></Relationship><Relationship Id="rId15" Type="http://schemas.openxmlformats.org/officeDocument/2006/relationships/image" Target="../media/image14.png"></Relationship><Relationship Id="rId16" Type="http://schemas.openxmlformats.org/officeDocument/2006/relationships/image" Target="../media/image15.png"></Relationship><Relationship Id="rId17" Type="http://schemas.openxmlformats.org/officeDocument/2006/relationships/image" Target="../media/image16.png"></Relationship><Relationship Id="rId18" Type="http://schemas.openxmlformats.org/officeDocument/2006/relationships/image" Target="../media/image17.png"></Relationship><Relationship Id="rId19" Type="http://schemas.openxmlformats.org/officeDocument/2006/relationships/image" Target="../media/image18.png"></Relationship><Relationship Id="rId20" Type="http://schemas.openxmlformats.org/officeDocument/2006/relationships/image" Target="../media/image19.png"></Relationship><Relationship Id="rId21" Type="http://schemas.openxmlformats.org/officeDocument/2006/relationships/image" Target="../media/image20.png"></Relationship><Relationship Id="rId22" Type="http://schemas.openxmlformats.org/officeDocument/2006/relationships/image" Target="../media/image21.png"></Relationship><Relationship Id="rId23" Type="http://schemas.openxmlformats.org/officeDocument/2006/relationships/image" Target="../media/image22.png"></Relationship><Relationship Id="rId24" Type="http://schemas.openxmlformats.org/officeDocument/2006/relationships/image" Target="../media/image23.png"></Relationship><Relationship Id="rId25" Type="http://schemas.openxmlformats.org/officeDocument/2006/relationships/image" Target="../media/image24.png"></Relationship><Relationship Id="rId26" Type="http://schemas.openxmlformats.org/officeDocument/2006/relationships/image" Target="../media/image25.png"></Relationship><Relationship Id="rId27" Type="http://schemas.openxmlformats.org/officeDocument/2006/relationships/image" Target="../media/image26.png"></Relationship><Relationship Id="rId28" Type="http://schemas.openxmlformats.org/officeDocument/2006/relationships/image" Target="../media/image27.png"></Relationship><Relationship Id="rId29" Type="http://schemas.openxmlformats.org/officeDocument/2006/relationships/image" Target="../media/image28.png"></Relationship><Relationship Id="rId30" Type="http://schemas.openxmlformats.org/officeDocument/2006/relationships/image" Target="../media/image29.png"></Relationship><Relationship Id="rId31" Type="http://schemas.openxmlformats.org/officeDocument/2006/relationships/image" Target="../media/image30.png"></Relationship><Relationship Id="rId32" Type="http://schemas.openxmlformats.org/officeDocument/2006/relationships/image" Target="../media/image31.png"></Relationship><Relationship Id="rId33" Type="http://schemas.openxmlformats.org/officeDocument/2006/relationships/image" Target="../media/image32.png"></Relationship><Relationship Id="rId34" Type="http://schemas.openxmlformats.org/officeDocument/2006/relationships/image" Target="../media/image33.png"></Relationship><Relationship Id="rId35" Type="http://schemas.openxmlformats.org/officeDocument/2006/relationships/image" Target="../media/image34.png"></Relationship><Relationship Id="rId36" Type="http://schemas.openxmlformats.org/officeDocument/2006/relationships/image" Target="../media/image35.png"></Relationship><Relationship Id="rId37" Type="http://schemas.openxmlformats.org/officeDocument/2006/relationships/image" Target="../media/image36.png"></Relationship><Relationship Id="rId38" Type="http://schemas.openxmlformats.org/officeDocument/2006/relationships/image" Target="../media/fImage2784316036299.jpeg"></Relationship><Relationship Id="rId39" Type="http://schemas.openxmlformats.org/officeDocument/2006/relationships/image" Target="../media/fImage462416057035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image" Target="../media/fImage2009469894.png"></Relationship><Relationship Id="rId3" Type="http://schemas.openxmlformats.org/officeDocument/2006/relationships/image" Target="../media/fImage1989488703.png"></Relationship><Relationship Id="rId4" Type="http://schemas.openxmlformats.org/officeDocument/2006/relationships/image" Target="../media/fImage1639503811.png"></Relationship><Relationship Id="rId5" Type="http://schemas.openxmlformats.org/officeDocument/2006/relationships/image" Target="../media/fImage1649521322.png"></Relationship><Relationship Id="rId6" Type="http://schemas.openxmlformats.org/officeDocument/2006/relationships/image" Target="../media/fImage102954333.png"></Relationship><Relationship Id="rId7" Type="http://schemas.openxmlformats.org/officeDocument/2006/relationships/image" Target="../media/fImage1599567673.png"></Relationship><Relationship Id="rId8" Type="http://schemas.openxmlformats.org/officeDocument/2006/relationships/image" Target="../media/fImage1829584664.png"></Relationship><Relationship Id="rId9" Type="http://schemas.openxmlformats.org/officeDocument/2006/relationships/image" Target="../media/fImage1009605141.png"></Relationship><Relationship Id="rId10" Type="http://schemas.openxmlformats.org/officeDocument/2006/relationships/image" Target="../media/fImage1009627711.png"></Relationship><Relationship Id="rId11" Type="http://schemas.openxmlformats.org/officeDocument/2006/relationships/image" Target="../media/fImage1009648253.png"></Relationship><Relationship Id="rId12" Type="http://schemas.openxmlformats.org/officeDocument/2006/relationships/image" Target="../media/fImage1009676868.png"></Relationship><Relationship Id="rId13" Type="http://schemas.openxmlformats.org/officeDocument/2006/relationships/image" Target="../media/fImage1009695547.png"></Relationship><Relationship Id="rId14" Type="http://schemas.openxmlformats.org/officeDocument/2006/relationships/image" Target="../media/fImage1009727644.png"></Relationship><Relationship Id="rId15" Type="http://schemas.openxmlformats.org/officeDocument/2006/relationships/image" Target="../media/fImage1009742662.png"></Relationship><Relationship Id="rId16" Type="http://schemas.openxmlformats.org/officeDocument/2006/relationships/image" Target="../media/fImage1009782757.png"></Relationship><Relationship Id="rId17" Type="http://schemas.openxmlformats.org/officeDocument/2006/relationships/image" Target="../media/fImage10098037.png"></Relationship><Relationship Id="rId18" Type="http://schemas.openxmlformats.org/officeDocument/2006/relationships/image" Target="../media/fImage1009832859.png"></Relationship><Relationship Id="rId19" Type="http://schemas.openxmlformats.org/officeDocument/2006/relationships/image" Target="../media/fImage1009858723.png"></Relationship><Relationship Id="rId20" Type="http://schemas.openxmlformats.org/officeDocument/2006/relationships/image" Target="../media/fImage1009889741.png"></Relationship><Relationship Id="rId21" Type="http://schemas.openxmlformats.org/officeDocument/2006/relationships/image" Target="../media/fImage1009907529.png"></Relationship><Relationship Id="rId22" Type="http://schemas.openxmlformats.org/officeDocument/2006/relationships/image" Target="../media/fImage100993778.png"></Relationship><Relationship Id="rId23" Type="http://schemas.openxmlformats.org/officeDocument/2006/relationships/image" Target="../media/fImage1009952316.png"></Relationship><Relationship Id="rId24" Type="http://schemas.openxmlformats.org/officeDocument/2006/relationships/image" Target="../media/fImage1009983035.png"></Relationship><Relationship Id="rId25" Type="http://schemas.openxmlformats.org/officeDocument/2006/relationships/image" Target="../media/fImage10010002190.png"></Relationship><Relationship Id="rId26" Type="http://schemas.openxmlformats.org/officeDocument/2006/relationships/image" Target="../media/fImage10010031842.png"></Relationship><Relationship Id="rId27" Type="http://schemas.openxmlformats.org/officeDocument/2006/relationships/image" Target="../media/fImage1001005288.png"></Relationship><Relationship Id="rId28" Type="http://schemas.openxmlformats.org/officeDocument/2006/relationships/image" Target="../media/fImage1001008106.png"></Relationship><Relationship Id="rId29" Type="http://schemas.openxmlformats.org/officeDocument/2006/relationships/image" Target="../media/fImage10010109040.png"></Relationship><Relationship Id="rId30" Type="http://schemas.openxmlformats.org/officeDocument/2006/relationships/image" Target="../media/fImage10010138942.png"></Relationship><Relationship Id="rId31" Type="http://schemas.openxmlformats.org/officeDocument/2006/relationships/image" Target="../media/fImage10010159264.png"></Relationship><Relationship Id="rId32" Type="http://schemas.openxmlformats.org/officeDocument/2006/relationships/image" Target="../media/fImage10010182648.png"></Relationship><Relationship Id="rId33" Type="http://schemas.openxmlformats.org/officeDocument/2006/relationships/image" Target="../media/fImage10010207446.png"></Relationship><Relationship Id="rId34" Type="http://schemas.openxmlformats.org/officeDocument/2006/relationships/image" Target="../media/fImage10010233805.png"></Relationship><Relationship Id="rId35" Type="http://schemas.openxmlformats.org/officeDocument/2006/relationships/image" Target="../media/fImage10010255890.png"></Relationship><Relationship Id="rId36" Type="http://schemas.openxmlformats.org/officeDocument/2006/relationships/image" Target="../media/fImage1019010286729.png"></Relationship><Relationship Id="rId37" Type="http://schemas.openxmlformats.org/officeDocument/2006/relationships/image" Target="../media/fImage110010314370.png"></Relationship><Relationship Id="rId38" Type="http://schemas.openxmlformats.org/officeDocument/2006/relationships/image" Target="../media/fImage108010335350.png"></Relationship><Relationship Id="rId39" Type="http://schemas.openxmlformats.org/officeDocument/2006/relationships/image" Target="../media/fImage5046510365006.jpeg"></Relationship><Relationship Id="rId40" Type="http://schemas.openxmlformats.org/officeDocument/2006/relationships/image" Target="../media/fImage5016610381101.jpeg"></Relationship><Relationship Id="rId41" Type="http://schemas.openxmlformats.org/officeDocument/2006/relationships/image" Target="../media/fImage40910414393.png"></Relationship><Relationship Id="rId42" Type="http://schemas.openxmlformats.org/officeDocument/2006/relationships/image" Target="../media/fImage39915083548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image2.png"></Relationship><Relationship Id="rId4" Type="http://schemas.openxmlformats.org/officeDocument/2006/relationships/image" Target="../media/image3.png"></Relationship><Relationship Id="rId5" Type="http://schemas.openxmlformats.org/officeDocument/2006/relationships/image" Target="../media/image4.png"></Relationship><Relationship Id="rId6" Type="http://schemas.openxmlformats.org/officeDocument/2006/relationships/image" Target="../media/image5.png"></Relationship><Relationship Id="rId7" Type="http://schemas.openxmlformats.org/officeDocument/2006/relationships/image" Target="../media/image6.png"></Relationship><Relationship Id="rId8" Type="http://schemas.openxmlformats.org/officeDocument/2006/relationships/image" Target="../media/image7.png"></Relationship><Relationship Id="rId9" Type="http://schemas.openxmlformats.org/officeDocument/2006/relationships/image" Target="../media/image8.png"></Relationship><Relationship Id="rId10" Type="http://schemas.openxmlformats.org/officeDocument/2006/relationships/image" Target="../media/image9.png"></Relationship><Relationship Id="rId11" Type="http://schemas.openxmlformats.org/officeDocument/2006/relationships/image" Target="../media/image10.png"></Relationship><Relationship Id="rId12" Type="http://schemas.openxmlformats.org/officeDocument/2006/relationships/image" Target="../media/image11.png"></Relationship><Relationship Id="rId13" Type="http://schemas.openxmlformats.org/officeDocument/2006/relationships/image" Target="../media/image12.png"></Relationship><Relationship Id="rId14" Type="http://schemas.openxmlformats.org/officeDocument/2006/relationships/image" Target="../media/image13.png"></Relationship><Relationship Id="rId15" Type="http://schemas.openxmlformats.org/officeDocument/2006/relationships/image" Target="../media/image14.png"></Relationship><Relationship Id="rId16" Type="http://schemas.openxmlformats.org/officeDocument/2006/relationships/image" Target="../media/image15.png"></Relationship><Relationship Id="rId17" Type="http://schemas.openxmlformats.org/officeDocument/2006/relationships/image" Target="../media/image16.png"></Relationship><Relationship Id="rId18" Type="http://schemas.openxmlformats.org/officeDocument/2006/relationships/image" Target="../media/image17.png"></Relationship><Relationship Id="rId19" Type="http://schemas.openxmlformats.org/officeDocument/2006/relationships/image" Target="../media/image18.png"></Relationship><Relationship Id="rId20" Type="http://schemas.openxmlformats.org/officeDocument/2006/relationships/image" Target="../media/image19.png"></Relationship><Relationship Id="rId21" Type="http://schemas.openxmlformats.org/officeDocument/2006/relationships/image" Target="../media/image20.png"></Relationship><Relationship Id="rId22" Type="http://schemas.openxmlformats.org/officeDocument/2006/relationships/image" Target="../media/image21.png"></Relationship><Relationship Id="rId23" Type="http://schemas.openxmlformats.org/officeDocument/2006/relationships/image" Target="../media/image22.png"></Relationship><Relationship Id="rId24" Type="http://schemas.openxmlformats.org/officeDocument/2006/relationships/image" Target="../media/image23.png"></Relationship><Relationship Id="rId25" Type="http://schemas.openxmlformats.org/officeDocument/2006/relationships/image" Target="../media/image24.png"></Relationship><Relationship Id="rId26" Type="http://schemas.openxmlformats.org/officeDocument/2006/relationships/image" Target="../media/image25.png"></Relationship><Relationship Id="rId27" Type="http://schemas.openxmlformats.org/officeDocument/2006/relationships/image" Target="../media/image26.png"></Relationship><Relationship Id="rId28" Type="http://schemas.openxmlformats.org/officeDocument/2006/relationships/image" Target="../media/image27.png"></Relationship><Relationship Id="rId29" Type="http://schemas.openxmlformats.org/officeDocument/2006/relationships/image" Target="../media/image28.png"></Relationship><Relationship Id="rId30" Type="http://schemas.openxmlformats.org/officeDocument/2006/relationships/image" Target="../media/image29.png"></Relationship><Relationship Id="rId31" Type="http://schemas.openxmlformats.org/officeDocument/2006/relationships/image" Target="../media/image30.png"></Relationship><Relationship Id="rId32" Type="http://schemas.openxmlformats.org/officeDocument/2006/relationships/image" Target="../media/image31.png"></Relationship><Relationship Id="rId33" Type="http://schemas.openxmlformats.org/officeDocument/2006/relationships/image" Target="../media/image32.png"></Relationship><Relationship Id="rId34" Type="http://schemas.openxmlformats.org/officeDocument/2006/relationships/image" Target="../media/image33.png"></Relationship><Relationship Id="rId35" Type="http://schemas.openxmlformats.org/officeDocument/2006/relationships/image" Target="../media/image34.png"></Relationship><Relationship Id="rId36" Type="http://schemas.openxmlformats.org/officeDocument/2006/relationships/image" Target="../media/image35.png"></Relationship><Relationship Id="rId37" Type="http://schemas.openxmlformats.org/officeDocument/2006/relationships/image" Target="../media/image36.png"></Relationship><Relationship Id="rId38" Type="http://schemas.openxmlformats.org/officeDocument/2006/relationships/image" Target="../media/fImage4360315069629.jpe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image" Target="../media/fImage20011312623.png"></Relationship><Relationship Id="rId3" Type="http://schemas.openxmlformats.org/officeDocument/2006/relationships/image" Target="../media/fImage19811334084.png"></Relationship><Relationship Id="rId4" Type="http://schemas.openxmlformats.org/officeDocument/2006/relationships/image" Target="../media/fImage16311359954.png"></Relationship><Relationship Id="rId5" Type="http://schemas.openxmlformats.org/officeDocument/2006/relationships/image" Target="../media/fImage16411378756.png"></Relationship><Relationship Id="rId6" Type="http://schemas.openxmlformats.org/officeDocument/2006/relationships/image" Target="../media/fImage10211391840.png"></Relationship><Relationship Id="rId7" Type="http://schemas.openxmlformats.org/officeDocument/2006/relationships/image" Target="../media/fImage15911414966.png"></Relationship><Relationship Id="rId8" Type="http://schemas.openxmlformats.org/officeDocument/2006/relationships/image" Target="../media/fImage18211437376.png"></Relationship><Relationship Id="rId9" Type="http://schemas.openxmlformats.org/officeDocument/2006/relationships/image" Target="../media/fImage10011453931.png"></Relationship><Relationship Id="rId10" Type="http://schemas.openxmlformats.org/officeDocument/2006/relationships/image" Target="../media/fImage10011476308.png"></Relationship><Relationship Id="rId11" Type="http://schemas.openxmlformats.org/officeDocument/2006/relationships/image" Target="../media/fImage10011496944.png"></Relationship><Relationship Id="rId12" Type="http://schemas.openxmlformats.org/officeDocument/2006/relationships/image" Target="../media/fImage10011522439.png"></Relationship><Relationship Id="rId13" Type="http://schemas.openxmlformats.org/officeDocument/2006/relationships/image" Target="../media/fImage10011544626.png"></Relationship><Relationship Id="rId14" Type="http://schemas.openxmlformats.org/officeDocument/2006/relationships/image" Target="../media/fImage10011571323.png"></Relationship><Relationship Id="rId15" Type="http://schemas.openxmlformats.org/officeDocument/2006/relationships/image" Target="../media/fImage10011595537.png"></Relationship><Relationship Id="rId16" Type="http://schemas.openxmlformats.org/officeDocument/2006/relationships/image" Target="../media/fImage10011631538.png"></Relationship><Relationship Id="rId17" Type="http://schemas.openxmlformats.org/officeDocument/2006/relationships/image" Target="../media/fImage10011656118.png"></Relationship><Relationship Id="rId18" Type="http://schemas.openxmlformats.org/officeDocument/2006/relationships/image" Target="../media/fImage10011682082.png"></Relationship><Relationship Id="rId19" Type="http://schemas.openxmlformats.org/officeDocument/2006/relationships/image" Target="../media/fImage10011702929.png"></Relationship><Relationship Id="rId20" Type="http://schemas.openxmlformats.org/officeDocument/2006/relationships/image" Target="../media/fImage10011736541.png"></Relationship><Relationship Id="rId21" Type="http://schemas.openxmlformats.org/officeDocument/2006/relationships/image" Target="../media/fImage10011754833.png"></Relationship><Relationship Id="rId22" Type="http://schemas.openxmlformats.org/officeDocument/2006/relationships/image" Target="../media/fImage10011781115.png"></Relationship><Relationship Id="rId23" Type="http://schemas.openxmlformats.org/officeDocument/2006/relationships/image" Target="../media/fImage10011804639.png"></Relationship><Relationship Id="rId24" Type="http://schemas.openxmlformats.org/officeDocument/2006/relationships/image" Target="../media/fImage10011839658.png"></Relationship><Relationship Id="rId25" Type="http://schemas.openxmlformats.org/officeDocument/2006/relationships/image" Target="../media/fImage10011852704.png"></Relationship><Relationship Id="rId26" Type="http://schemas.openxmlformats.org/officeDocument/2006/relationships/image" Target="../media/fImage10011889930.png"></Relationship><Relationship Id="rId27" Type="http://schemas.openxmlformats.org/officeDocument/2006/relationships/image" Target="../media/fImage10011903977.png"></Relationship><Relationship Id="rId28" Type="http://schemas.openxmlformats.org/officeDocument/2006/relationships/image" Target="../media/fImage10011932306.png"></Relationship><Relationship Id="rId29" Type="http://schemas.openxmlformats.org/officeDocument/2006/relationships/image" Target="../media/fImage10011951673.png"></Relationship><Relationship Id="rId30" Type="http://schemas.openxmlformats.org/officeDocument/2006/relationships/image" Target="../media/fImage10011982386.png"></Relationship><Relationship Id="rId31" Type="http://schemas.openxmlformats.org/officeDocument/2006/relationships/image" Target="../media/fImage10012005021.png"></Relationship><Relationship Id="rId32" Type="http://schemas.openxmlformats.org/officeDocument/2006/relationships/image" Target="../media/fImage10012038745.png"></Relationship><Relationship Id="rId33" Type="http://schemas.openxmlformats.org/officeDocument/2006/relationships/image" Target="../media/fImage10012056924.png"></Relationship><Relationship Id="rId34" Type="http://schemas.openxmlformats.org/officeDocument/2006/relationships/image" Target="../media/fImage10012089072.png"></Relationship><Relationship Id="rId35" Type="http://schemas.openxmlformats.org/officeDocument/2006/relationships/image" Target="../media/fImage10012106270.png"></Relationship><Relationship Id="rId36" Type="http://schemas.openxmlformats.org/officeDocument/2006/relationships/image" Target="../media/fImage1019012135829.png"></Relationship><Relationship Id="rId37" Type="http://schemas.openxmlformats.org/officeDocument/2006/relationships/image" Target="../media/fImage94512166777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8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roup 5"/>
          <p:cNvGrpSpPr/>
          <p:nvPr/>
        </p:nvGrpSpPr>
        <p:grpSpPr>
          <a:xfrm rot="0">
            <a:off x="-306705" y="573405"/>
            <a:ext cx="18899505" cy="9138920"/>
            <a:chOff x="-306705" y="573405"/>
            <a:chExt cx="18899505" cy="9138920"/>
          </a:xfrm>
        </p:grpSpPr>
        <p:grpSp>
          <p:nvGrpSpPr>
            <p:cNvPr id="1002" name="Group 5"/>
            <p:cNvGrpSpPr/>
            <p:nvPr/>
          </p:nvGrpSpPr>
          <p:grpSpPr>
            <a:xfrm rot="0">
              <a:off x="-306705" y="573405"/>
              <a:ext cx="18899505" cy="9138920"/>
              <a:chOff x="-306705" y="573405"/>
              <a:chExt cx="18899505" cy="9138920"/>
            </a:xfrm>
          </p:grpSpPr>
          <p:grpSp>
            <p:nvGrpSpPr>
              <p:cNvPr id="1003" name="Group 5"/>
              <p:cNvGrpSpPr/>
              <p:nvPr/>
            </p:nvGrpSpPr>
            <p:grpSpPr>
              <a:xfrm rot="0">
                <a:off x="-306705" y="573405"/>
                <a:ext cx="18899505" cy="86360"/>
                <a:chOff x="-306705" y="573405"/>
                <a:chExt cx="18899505" cy="86360"/>
              </a:xfrm>
            </p:grpSpPr>
            <p:pic>
              <p:nvPicPr>
                <p:cNvPr id="5" name="Picture " descr="C:/Users/최희은/AppData/Roaming/PolarisOffice/ETemp/12732_20770640/fImage19878441.png"/>
                <p:cNvPicPr>
                  <a:picLocks noChangeAspect="1"/>
                </p:cNvPicPr>
                <p:nvPr/>
              </p:nvPicPr>
              <p:blipFill rotWithShape="1">
                <a:blip r:embed="rId2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0">
                  <a:off x="-306705" y="573405"/>
                  <a:ext cx="18899505" cy="86360"/>
                </a:xfrm>
                <a:prstGeom prst="rect"/>
                <a:noFill/>
              </p:spPr>
            </p:pic>
          </p:grpSp>
          <p:grpSp>
            <p:nvGrpSpPr>
              <p:cNvPr id="1004" name="Group 5"/>
              <p:cNvGrpSpPr/>
              <p:nvPr/>
            </p:nvGrpSpPr>
            <p:grpSpPr>
              <a:xfrm rot="0">
                <a:off x="-164465" y="9626600"/>
                <a:ext cx="18615025" cy="86360"/>
                <a:chOff x="-164465" y="9626600"/>
                <a:chExt cx="18615025" cy="86360"/>
              </a:xfrm>
            </p:grpSpPr>
            <p:pic>
              <p:nvPicPr>
                <p:cNvPr id="8" name="Picture " descr="C:/Users/최희은/AppData/Roaming/PolarisOffice/ETemp/12732_20770640/fImage1967868467.png"/>
                <p:cNvPicPr>
                  <a:picLocks noChangeAspect="1"/>
                </p:cNvPicPr>
                <p:nvPr/>
              </p:nvPicPr>
              <p:blipFill rotWithShape="1">
                <a:blip r:embed="rId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0">
                  <a:off x="-164465" y="9626600"/>
                  <a:ext cx="18615025" cy="86360"/>
                </a:xfrm>
                <a:prstGeom prst="rect"/>
                <a:noFill/>
              </p:spPr>
            </p:pic>
          </p:grpSp>
          <p:grpSp>
            <p:nvGrpSpPr>
              <p:cNvPr id="1005" name="Group 5"/>
              <p:cNvGrpSpPr/>
              <p:nvPr/>
            </p:nvGrpSpPr>
            <p:grpSpPr>
              <a:xfrm rot="0">
                <a:off x="-4116705" y="5103495"/>
                <a:ext cx="9050020" cy="86360"/>
                <a:chOff x="-4116705" y="5103495"/>
                <a:chExt cx="9050020" cy="86360"/>
              </a:xfrm>
            </p:grpSpPr>
            <p:pic>
              <p:nvPicPr>
                <p:cNvPr id="11" name="Picture " descr="C:/Users/최희은/AppData/Roaming/PolarisOffice/ETemp/12732_20770640/fImage1607886334.png"/>
                <p:cNvPicPr>
                  <a:picLocks noChangeAspect="1"/>
                </p:cNvPicPr>
                <p:nvPr/>
              </p:nvPicPr>
              <p:blipFill rotWithShape="1">
                <a:blip r:embed="rId4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16200000">
                  <a:off x="-4116705" y="5103495"/>
                  <a:ext cx="9050020" cy="86360"/>
                </a:xfrm>
                <a:prstGeom prst="rect"/>
                <a:noFill/>
              </p:spPr>
            </p:pic>
          </p:grpSp>
          <p:grpSp>
            <p:nvGrpSpPr>
              <p:cNvPr id="1006" name="Group 5"/>
              <p:cNvGrpSpPr/>
              <p:nvPr/>
            </p:nvGrpSpPr>
            <p:grpSpPr>
              <a:xfrm rot="0">
                <a:off x="13355955" y="5106670"/>
                <a:ext cx="9043670" cy="86360"/>
                <a:chOff x="13355955" y="5106670"/>
                <a:chExt cx="9043670" cy="86360"/>
              </a:xfrm>
            </p:grpSpPr>
            <p:pic>
              <p:nvPicPr>
                <p:cNvPr id="14" name="Picture " descr="C:/Users/최희은/AppData/Roaming/PolarisOffice/ETemp/12732_20770640/fImage1627906500.png"/>
                <p:cNvPicPr>
                  <a:picLocks noChangeAspect="1"/>
                </p:cNvPicPr>
                <p:nvPr/>
              </p:nvPicPr>
              <p:blipFill rotWithShape="1">
                <a:blip r:embed="rId5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16200000">
                  <a:off x="13355955" y="5106670"/>
                  <a:ext cx="9043670" cy="86360"/>
                </a:xfrm>
                <a:prstGeom prst="rect"/>
                <a:noFill/>
              </p:spPr>
            </p:pic>
          </p:grpSp>
        </p:grpSp>
        <p:grpSp>
          <p:nvGrpSpPr>
            <p:cNvPr id="1007" name="Group 5"/>
            <p:cNvGrpSpPr/>
            <p:nvPr/>
          </p:nvGrpSpPr>
          <p:grpSpPr>
            <a:xfrm rot="0">
              <a:off x="392430" y="614680"/>
              <a:ext cx="17491075" cy="9057640"/>
              <a:chOff x="392430" y="614680"/>
              <a:chExt cx="17491075" cy="9057640"/>
            </a:xfrm>
          </p:grpSpPr>
          <p:grpSp>
            <p:nvGrpSpPr>
              <p:cNvPr id="1008" name="Group 5"/>
              <p:cNvGrpSpPr/>
              <p:nvPr/>
            </p:nvGrpSpPr>
            <p:grpSpPr>
              <a:xfrm rot="0">
                <a:off x="17597120" y="680720"/>
                <a:ext cx="203835" cy="72390"/>
                <a:chOff x="17597120" y="680720"/>
                <a:chExt cx="203835" cy="72390"/>
              </a:xfrm>
            </p:grpSpPr>
            <p:pic>
              <p:nvPicPr>
                <p:cNvPr id="19" name="Picture " descr="C:/Users/최희은/AppData/Roaming/PolarisOffice/ETemp/12732_20770640/fImage1037939169.png"/>
                <p:cNvPicPr>
                  <a:picLocks noChangeAspect="1"/>
                </p:cNvPicPr>
                <p:nvPr/>
              </p:nvPicPr>
              <p:blipFill rotWithShape="1">
                <a:blip r:embed="rId6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16200000">
                  <a:off x="17597120" y="680720"/>
                  <a:ext cx="203835" cy="72390"/>
                </a:xfrm>
                <a:prstGeom prst="rect"/>
                <a:noFill/>
              </p:spPr>
            </p:pic>
          </p:grpSp>
          <p:grpSp>
            <p:nvGrpSpPr>
              <p:cNvPr id="1009" name="Group 5"/>
              <p:cNvGrpSpPr/>
              <p:nvPr/>
            </p:nvGrpSpPr>
            <p:grpSpPr>
              <a:xfrm rot="0">
                <a:off x="-3935730" y="5113020"/>
                <a:ext cx="9050020" cy="67310"/>
                <a:chOff x="-3935730" y="5113020"/>
                <a:chExt cx="9050020" cy="67310"/>
              </a:xfrm>
            </p:grpSpPr>
            <p:pic>
              <p:nvPicPr>
                <p:cNvPr id="22" name="Picture " descr="C:/Users/최희은/AppData/Roaming/PolarisOffice/ETemp/12732_20770640/fImage1567955724.png"/>
                <p:cNvPicPr>
                  <a:picLocks noChangeAspect="1"/>
                </p:cNvPicPr>
                <p:nvPr/>
              </p:nvPicPr>
              <p:blipFill rotWithShape="1">
                <a:blip r:embed="rId7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16200000">
                  <a:off x="-3935730" y="5113020"/>
                  <a:ext cx="9050020" cy="67310"/>
                </a:xfrm>
                <a:prstGeom prst="rect"/>
                <a:noFill/>
              </p:spPr>
            </p:pic>
          </p:grpSp>
          <p:grpSp>
            <p:nvGrpSpPr>
              <p:cNvPr id="1010" name="Group 5"/>
              <p:cNvGrpSpPr/>
              <p:nvPr/>
            </p:nvGrpSpPr>
            <p:grpSpPr>
              <a:xfrm rot="0">
                <a:off x="397510" y="788035"/>
                <a:ext cx="17485995" cy="67310"/>
                <a:chOff x="397510" y="788035"/>
                <a:chExt cx="17485995" cy="67310"/>
              </a:xfrm>
            </p:grpSpPr>
            <p:pic>
              <p:nvPicPr>
                <p:cNvPr id="25" name="Picture " descr="C:/Users/최희은/AppData/Roaming/PolarisOffice/ETemp/12732_20770640/fImage1797971478.png"/>
                <p:cNvPicPr>
                  <a:picLocks noChangeAspect="1"/>
                </p:cNvPicPr>
                <p:nvPr/>
              </p:nvPicPr>
              <p:blipFill rotWithShape="1">
                <a:blip r:embed="rId8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0">
                  <a:off x="397510" y="788035"/>
                  <a:ext cx="17485995" cy="67310"/>
                </a:xfrm>
                <a:prstGeom prst="rect"/>
                <a:noFill/>
              </p:spPr>
            </p:pic>
          </p:grpSp>
          <p:grpSp>
            <p:nvGrpSpPr>
              <p:cNvPr id="1011" name="Group 5"/>
              <p:cNvGrpSpPr/>
              <p:nvPr/>
            </p:nvGrpSpPr>
            <p:grpSpPr>
              <a:xfrm rot="0">
                <a:off x="392430" y="2799080"/>
                <a:ext cx="187960" cy="6713855"/>
                <a:chOff x="392430" y="2799080"/>
                <a:chExt cx="187960" cy="6713855"/>
              </a:xfrm>
            </p:grpSpPr>
            <p:grpSp>
              <p:nvGrpSpPr>
                <p:cNvPr id="1012" name="Group 5"/>
                <p:cNvGrpSpPr/>
                <p:nvPr/>
              </p:nvGrpSpPr>
              <p:grpSpPr>
                <a:xfrm rot="0">
                  <a:off x="392430" y="9440545"/>
                  <a:ext cx="187960" cy="72390"/>
                  <a:chOff x="392430" y="9440545"/>
                  <a:chExt cx="187960" cy="72390"/>
                </a:xfrm>
              </p:grpSpPr>
              <p:pic>
                <p:nvPicPr>
                  <p:cNvPr id="29" name="Picture " descr="C:/Users/최희은/AppData/Roaming/PolarisOffice/ETemp/12732_20770640/fImage1017999358.png"/>
                  <p:cNvPicPr>
                    <a:picLocks noChangeAspect="1"/>
                  </p:cNvPicPr>
                  <p:nvPr/>
                </p:nvPicPr>
                <p:blipFill rotWithShape="1">
                  <a:blip r:embed="rId9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9440545"/>
                    <a:ext cx="187960" cy="72390"/>
                  </a:xfrm>
                  <a:prstGeom prst="rect"/>
                  <a:noFill/>
                </p:spPr>
              </p:pic>
            </p:grpSp>
            <p:grpSp>
              <p:nvGrpSpPr>
                <p:cNvPr id="1013" name="Group 5"/>
                <p:cNvGrpSpPr/>
                <p:nvPr/>
              </p:nvGrpSpPr>
              <p:grpSpPr>
                <a:xfrm rot="0">
                  <a:off x="392430" y="7223760"/>
                  <a:ext cx="187960" cy="261620"/>
                  <a:chOff x="392430" y="7223760"/>
                  <a:chExt cx="187960" cy="261620"/>
                </a:xfrm>
              </p:grpSpPr>
              <p:grpSp>
                <p:nvGrpSpPr>
                  <p:cNvPr id="1014" name="Group 5"/>
                  <p:cNvGrpSpPr/>
                  <p:nvPr/>
                </p:nvGrpSpPr>
                <p:grpSpPr>
                  <a:xfrm rot="0">
                    <a:off x="392430" y="7223760"/>
                    <a:ext cx="187960" cy="72390"/>
                    <a:chOff x="392430" y="7223760"/>
                    <a:chExt cx="187960" cy="72390"/>
                  </a:xfrm>
                </p:grpSpPr>
                <p:pic>
                  <p:nvPicPr>
                    <p:cNvPr id="33" name="Picture " descr="C:/Users/최희은/AppData/Roaming/PolarisOffice/ETemp/12732_20770640/fImage1018016962.png"/>
                    <p:cNvPicPr>
                      <a:picLocks noChangeAspect="1"/>
                    </p:cNvPicPr>
                    <p:nvPr/>
                  </p:nvPicPr>
                  <p:blipFill rotWithShape="1">
                    <a:blip r:embed="rId10" cstate="hqprint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0">
                      <a:off x="392430" y="7223760"/>
                      <a:ext cx="187960" cy="72390"/>
                    </a:xfrm>
                    <a:prstGeom prst="rect"/>
                    <a:noFill/>
                  </p:spPr>
                </p:pic>
              </p:grpSp>
              <p:grpSp>
                <p:nvGrpSpPr>
                  <p:cNvPr id="1015" name="Group 5"/>
                  <p:cNvGrpSpPr/>
                  <p:nvPr/>
                </p:nvGrpSpPr>
                <p:grpSpPr>
                  <a:xfrm rot="0">
                    <a:off x="392430" y="7412990"/>
                    <a:ext cx="187960" cy="72390"/>
                    <a:chOff x="392430" y="7412990"/>
                    <a:chExt cx="187960" cy="72390"/>
                  </a:xfrm>
                </p:grpSpPr>
                <p:pic>
                  <p:nvPicPr>
                    <p:cNvPr id="36" name="Picture " descr="C:/Users/최희은/AppData/Roaming/PolarisOffice/ETemp/12732_20770640/fImage1018034464.png"/>
                    <p:cNvPicPr>
                      <a:picLocks noChangeAspect="1"/>
                    </p:cNvPicPr>
                    <p:nvPr/>
                  </p:nvPicPr>
                  <p:blipFill rotWithShape="1">
                    <a:blip r:embed="rId11" cstate="hqprint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0">
                      <a:off x="392430" y="7412990"/>
                      <a:ext cx="187960" cy="72390"/>
                    </a:xfrm>
                    <a:prstGeom prst="rect"/>
                    <a:noFill/>
                  </p:spPr>
                </p:pic>
              </p:grpSp>
            </p:grpSp>
            <p:grpSp>
              <p:nvGrpSpPr>
                <p:cNvPr id="1016" name="Group 5"/>
                <p:cNvGrpSpPr/>
                <p:nvPr/>
              </p:nvGrpSpPr>
              <p:grpSpPr>
                <a:xfrm rot="0">
                  <a:off x="392430" y="5011420"/>
                  <a:ext cx="187960" cy="261620"/>
                  <a:chOff x="392430" y="5011420"/>
                  <a:chExt cx="187960" cy="261620"/>
                </a:xfrm>
              </p:grpSpPr>
              <p:grpSp>
                <p:nvGrpSpPr>
                  <p:cNvPr id="1017" name="Group 5"/>
                  <p:cNvGrpSpPr/>
                  <p:nvPr/>
                </p:nvGrpSpPr>
                <p:grpSpPr>
                  <a:xfrm rot="0">
                    <a:off x="392430" y="5011420"/>
                    <a:ext cx="187960" cy="72390"/>
                    <a:chOff x="392430" y="5011420"/>
                    <a:chExt cx="187960" cy="72390"/>
                  </a:xfrm>
                </p:grpSpPr>
                <p:pic>
                  <p:nvPicPr>
                    <p:cNvPr id="41" name="Picture " descr="C:/Users/최희은/AppData/Roaming/PolarisOffice/ETemp/12732_20770640/fImage1018065705.png"/>
                    <p:cNvPicPr>
                      <a:picLocks noChangeAspect="1"/>
                    </p:cNvPicPr>
                    <p:nvPr/>
                  </p:nvPicPr>
                  <p:blipFill rotWithShape="1">
                    <a:blip r:embed="rId12" cstate="hqprint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0">
                      <a:off x="392430" y="5011420"/>
                      <a:ext cx="187960" cy="72390"/>
                    </a:xfrm>
                    <a:prstGeom prst="rect"/>
                    <a:noFill/>
                  </p:spPr>
                </p:pic>
              </p:grpSp>
              <p:grpSp>
                <p:nvGrpSpPr>
                  <p:cNvPr id="1018" name="Group 5"/>
                  <p:cNvGrpSpPr/>
                  <p:nvPr/>
                </p:nvGrpSpPr>
                <p:grpSpPr>
                  <a:xfrm rot="0">
                    <a:off x="392430" y="5200650"/>
                    <a:ext cx="187960" cy="72390"/>
                    <a:chOff x="392430" y="5200650"/>
                    <a:chExt cx="187960" cy="72390"/>
                  </a:xfrm>
                </p:grpSpPr>
                <p:pic>
                  <p:nvPicPr>
                    <p:cNvPr id="44" name="Picture " descr="C:/Users/최희은/AppData/Roaming/PolarisOffice/ETemp/12732_20770640/fImage1018088145.png"/>
                    <p:cNvPicPr>
                      <a:picLocks noChangeAspect="1"/>
                    </p:cNvPicPr>
                    <p:nvPr/>
                  </p:nvPicPr>
                  <p:blipFill rotWithShape="1">
                    <a:blip r:embed="rId13" cstate="hqprint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0">
                      <a:off x="392430" y="5200650"/>
                      <a:ext cx="187960" cy="72390"/>
                    </a:xfrm>
                    <a:prstGeom prst="rect"/>
                    <a:noFill/>
                  </p:spPr>
                </p:pic>
              </p:grpSp>
            </p:grpSp>
            <p:grpSp>
              <p:nvGrpSpPr>
                <p:cNvPr id="1019" name="Group 5"/>
                <p:cNvGrpSpPr/>
                <p:nvPr/>
              </p:nvGrpSpPr>
              <p:grpSpPr>
                <a:xfrm rot="0">
                  <a:off x="392430" y="2799080"/>
                  <a:ext cx="187960" cy="261620"/>
                  <a:chOff x="392430" y="2799080"/>
                  <a:chExt cx="187960" cy="261620"/>
                </a:xfrm>
              </p:grpSpPr>
              <p:grpSp>
                <p:nvGrpSpPr>
                  <p:cNvPr id="1020" name="Group 5"/>
                  <p:cNvGrpSpPr/>
                  <p:nvPr/>
                </p:nvGrpSpPr>
                <p:grpSpPr>
                  <a:xfrm rot="0">
                    <a:off x="392430" y="2799080"/>
                    <a:ext cx="187960" cy="72390"/>
                    <a:chOff x="392430" y="2799080"/>
                    <a:chExt cx="187960" cy="72390"/>
                  </a:xfrm>
                </p:grpSpPr>
                <p:pic>
                  <p:nvPicPr>
                    <p:cNvPr id="49" name="Picture " descr="C:/Users/최희은/AppData/Roaming/PolarisOffice/ETemp/12732_20770640/fImage1018113281.png"/>
                    <p:cNvPicPr>
                      <a:picLocks noChangeAspect="1"/>
                    </p:cNvPicPr>
                    <p:nvPr/>
                  </p:nvPicPr>
                  <p:blipFill rotWithShape="1">
                    <a:blip r:embed="rId14" cstate="hqprint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0">
                      <a:off x="392430" y="2799080"/>
                      <a:ext cx="187960" cy="72390"/>
                    </a:xfrm>
                    <a:prstGeom prst="rect"/>
                    <a:noFill/>
                  </p:spPr>
                </p:pic>
              </p:grpSp>
              <p:grpSp>
                <p:nvGrpSpPr>
                  <p:cNvPr id="1021" name="Group 5"/>
                  <p:cNvGrpSpPr/>
                  <p:nvPr/>
                </p:nvGrpSpPr>
                <p:grpSpPr>
                  <a:xfrm rot="0">
                    <a:off x="392430" y="2988310"/>
                    <a:ext cx="187960" cy="72390"/>
                    <a:chOff x="392430" y="2988310"/>
                    <a:chExt cx="187960" cy="72390"/>
                  </a:xfrm>
                </p:grpSpPr>
                <p:pic>
                  <p:nvPicPr>
                    <p:cNvPr id="52" name="Picture " descr="C:/Users/최희은/AppData/Roaming/PolarisOffice/ETemp/12732_20770640/fImage1018136827.png"/>
                    <p:cNvPicPr>
                      <a:picLocks noChangeAspect="1"/>
                    </p:cNvPicPr>
                    <p:nvPr/>
                  </p:nvPicPr>
                  <p:blipFill rotWithShape="1">
                    <a:blip r:embed="rId15" cstate="hqprint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0">
                      <a:off x="392430" y="2988310"/>
                      <a:ext cx="187960" cy="72390"/>
                    </a:xfrm>
                    <a:prstGeom prst="rect"/>
                    <a:noFill/>
                  </p:spPr>
                </p:pic>
              </p:grpSp>
            </p:grpSp>
          </p:grpSp>
          <p:grpSp>
            <p:nvGrpSpPr>
              <p:cNvPr id="1022" name="Group 5"/>
              <p:cNvGrpSpPr/>
              <p:nvPr/>
            </p:nvGrpSpPr>
            <p:grpSpPr>
              <a:xfrm rot="0">
                <a:off x="1927860" y="625475"/>
                <a:ext cx="261620" cy="187960"/>
                <a:chOff x="1927860" y="625475"/>
                <a:chExt cx="261620" cy="187960"/>
              </a:xfrm>
            </p:grpSpPr>
            <p:grpSp>
              <p:nvGrpSpPr>
                <p:cNvPr id="1023" name="Group 5"/>
                <p:cNvGrpSpPr/>
                <p:nvPr/>
              </p:nvGrpSpPr>
              <p:grpSpPr>
                <a:xfrm rot="0">
                  <a:off x="1869440" y="683260"/>
                  <a:ext cx="187960" cy="72390"/>
                  <a:chOff x="1869440" y="683260"/>
                  <a:chExt cx="187960" cy="72390"/>
                </a:xfrm>
              </p:grpSpPr>
              <p:pic>
                <p:nvPicPr>
                  <p:cNvPr id="58" name="Picture " descr="C:/Users/최희은/AppData/Roaming/PolarisOffice/ETemp/12732_20770640/fImage1018179961.png"/>
                  <p:cNvPicPr>
                    <a:picLocks noChangeAspect="1"/>
                  </p:cNvPicPr>
                  <p:nvPr/>
                </p:nvPicPr>
                <p:blipFill rotWithShape="1">
                  <a:blip r:embed="rId16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-5400000">
                    <a:off x="1869440" y="683260"/>
                    <a:ext cx="187960" cy="72390"/>
                  </a:xfrm>
                  <a:prstGeom prst="rect"/>
                  <a:noFill/>
                </p:spPr>
              </p:pic>
            </p:grpSp>
            <p:grpSp>
              <p:nvGrpSpPr>
                <p:cNvPr id="1024" name="Group 5"/>
                <p:cNvGrpSpPr/>
                <p:nvPr/>
              </p:nvGrpSpPr>
              <p:grpSpPr>
                <a:xfrm rot="0">
                  <a:off x="2059305" y="683260"/>
                  <a:ext cx="187960" cy="72390"/>
                  <a:chOff x="2059305" y="683260"/>
                  <a:chExt cx="187960" cy="72390"/>
                </a:xfrm>
              </p:grpSpPr>
              <p:pic>
                <p:nvPicPr>
                  <p:cNvPr id="61" name="Picture " descr="C:/Users/최희은/AppData/Roaming/PolarisOffice/ETemp/12732_20770640/fImage101819491.png"/>
                  <p:cNvPicPr>
                    <a:picLocks noChangeAspect="1"/>
                  </p:cNvPicPr>
                  <p:nvPr/>
                </p:nvPicPr>
                <p:blipFill rotWithShape="1">
                  <a:blip r:embed="rId17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-5400000">
                    <a:off x="2059305" y="683260"/>
                    <a:ext cx="187960" cy="72390"/>
                  </a:xfrm>
                  <a:prstGeom prst="rect"/>
                  <a:noFill/>
                </p:spPr>
              </p:pic>
            </p:grpSp>
          </p:grpSp>
          <p:grpSp>
            <p:nvGrpSpPr>
              <p:cNvPr id="1025" name="Group 5"/>
              <p:cNvGrpSpPr/>
              <p:nvPr/>
            </p:nvGrpSpPr>
            <p:grpSpPr>
              <a:xfrm rot="0">
                <a:off x="3500755" y="625475"/>
                <a:ext cx="261620" cy="187960"/>
                <a:chOff x="3500755" y="625475"/>
                <a:chExt cx="261620" cy="187960"/>
              </a:xfrm>
            </p:grpSpPr>
            <p:grpSp>
              <p:nvGrpSpPr>
                <p:cNvPr id="1026" name="Group 5"/>
                <p:cNvGrpSpPr/>
                <p:nvPr/>
              </p:nvGrpSpPr>
              <p:grpSpPr>
                <a:xfrm rot="0">
                  <a:off x="3442970" y="683260"/>
                  <a:ext cx="187960" cy="72390"/>
                  <a:chOff x="3442970" y="683260"/>
                  <a:chExt cx="187960" cy="72390"/>
                </a:xfrm>
              </p:grpSpPr>
              <p:pic>
                <p:nvPicPr>
                  <p:cNvPr id="66" name="Picture " descr="C:/Users/최희은/AppData/Roaming/PolarisOffice/ETemp/12732_20770640/fImage1018222995.png"/>
                  <p:cNvPicPr>
                    <a:picLocks noChangeAspect="1"/>
                  </p:cNvPicPr>
                  <p:nvPr/>
                </p:nvPicPr>
                <p:blipFill rotWithShape="1">
                  <a:blip r:embed="rId18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-5400000">
                    <a:off x="3442970" y="683260"/>
                    <a:ext cx="187960" cy="72390"/>
                  </a:xfrm>
                  <a:prstGeom prst="rect"/>
                  <a:noFill/>
                </p:spPr>
              </p:pic>
            </p:grpSp>
            <p:grpSp>
              <p:nvGrpSpPr>
                <p:cNvPr id="1027" name="Group 5"/>
                <p:cNvGrpSpPr/>
                <p:nvPr/>
              </p:nvGrpSpPr>
              <p:grpSpPr>
                <a:xfrm rot="0">
                  <a:off x="3632200" y="683260"/>
                  <a:ext cx="187960" cy="72390"/>
                  <a:chOff x="3632200" y="683260"/>
                  <a:chExt cx="187960" cy="72390"/>
                </a:xfrm>
              </p:grpSpPr>
              <p:pic>
                <p:nvPicPr>
                  <p:cNvPr id="69" name="Picture " descr="C:/Users/최희은/AppData/Roaming/PolarisOffice/ETemp/12732_20770640/fImage1018241942.png"/>
                  <p:cNvPicPr>
                    <a:picLocks noChangeAspect="1"/>
                  </p:cNvPicPr>
                  <p:nvPr/>
                </p:nvPicPr>
                <p:blipFill rotWithShape="1">
                  <a:blip r:embed="rId19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-5400000">
                    <a:off x="3632200" y="683260"/>
                    <a:ext cx="187960" cy="72390"/>
                  </a:xfrm>
                  <a:prstGeom prst="rect"/>
                  <a:noFill/>
                </p:spPr>
              </p:pic>
            </p:grpSp>
          </p:grpSp>
          <p:grpSp>
            <p:nvGrpSpPr>
              <p:cNvPr id="1028" name="Group 5"/>
              <p:cNvGrpSpPr/>
              <p:nvPr/>
            </p:nvGrpSpPr>
            <p:grpSpPr>
              <a:xfrm rot="0">
                <a:off x="5074285" y="625475"/>
                <a:ext cx="261620" cy="187960"/>
                <a:chOff x="5074285" y="625475"/>
                <a:chExt cx="261620" cy="187960"/>
              </a:xfrm>
            </p:grpSpPr>
            <p:grpSp>
              <p:nvGrpSpPr>
                <p:cNvPr id="1029" name="Group 5"/>
                <p:cNvGrpSpPr/>
                <p:nvPr/>
              </p:nvGrpSpPr>
              <p:grpSpPr>
                <a:xfrm rot="0">
                  <a:off x="5016500" y="683260"/>
                  <a:ext cx="187960" cy="72390"/>
                  <a:chOff x="5016500" y="683260"/>
                  <a:chExt cx="187960" cy="72390"/>
                </a:xfrm>
              </p:grpSpPr>
              <p:pic>
                <p:nvPicPr>
                  <p:cNvPr id="74" name="Picture " descr="C:/Users/최희은/AppData/Roaming/PolarisOffice/ETemp/12732_20770640/fImage1018274827.png"/>
                  <p:cNvPicPr>
                    <a:picLocks noChangeAspect="1"/>
                  </p:cNvPicPr>
                  <p:nvPr/>
                </p:nvPicPr>
                <p:blipFill rotWithShape="1">
                  <a:blip r:embed="rId20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-5400000">
                    <a:off x="5016500" y="683260"/>
                    <a:ext cx="187960" cy="72390"/>
                  </a:xfrm>
                  <a:prstGeom prst="rect"/>
                  <a:noFill/>
                </p:spPr>
              </p:pic>
            </p:grpSp>
            <p:grpSp>
              <p:nvGrpSpPr>
                <p:cNvPr id="1030" name="Group 5"/>
                <p:cNvGrpSpPr/>
                <p:nvPr/>
              </p:nvGrpSpPr>
              <p:grpSpPr>
                <a:xfrm rot="0">
                  <a:off x="5205730" y="683260"/>
                  <a:ext cx="187960" cy="72390"/>
                  <a:chOff x="5205730" y="683260"/>
                  <a:chExt cx="187960" cy="72390"/>
                </a:xfrm>
              </p:grpSpPr>
              <p:pic>
                <p:nvPicPr>
                  <p:cNvPr id="77" name="Picture " descr="C:/Users/최희은/AppData/Roaming/PolarisOffice/ETemp/12732_20770640/fImage1018295436.png"/>
                  <p:cNvPicPr>
                    <a:picLocks noChangeAspect="1"/>
                  </p:cNvPicPr>
                  <p:nvPr/>
                </p:nvPicPr>
                <p:blipFill rotWithShape="1">
                  <a:blip r:embed="rId21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-5400000">
                    <a:off x="5205730" y="683260"/>
                    <a:ext cx="187960" cy="72390"/>
                  </a:xfrm>
                  <a:prstGeom prst="rect"/>
                  <a:noFill/>
                </p:spPr>
              </p:pic>
            </p:grpSp>
          </p:grpSp>
          <p:grpSp>
            <p:nvGrpSpPr>
              <p:cNvPr id="1031" name="Group 5"/>
              <p:cNvGrpSpPr/>
              <p:nvPr/>
            </p:nvGrpSpPr>
            <p:grpSpPr>
              <a:xfrm rot="0">
                <a:off x="6647180" y="625475"/>
                <a:ext cx="261620" cy="187960"/>
                <a:chOff x="6647180" y="625475"/>
                <a:chExt cx="261620" cy="187960"/>
              </a:xfrm>
            </p:grpSpPr>
            <p:grpSp>
              <p:nvGrpSpPr>
                <p:cNvPr id="1032" name="Group 5"/>
                <p:cNvGrpSpPr/>
                <p:nvPr/>
              </p:nvGrpSpPr>
              <p:grpSpPr>
                <a:xfrm rot="0">
                  <a:off x="6589395" y="683260"/>
                  <a:ext cx="187960" cy="72390"/>
                  <a:chOff x="6589395" y="683260"/>
                  <a:chExt cx="187960" cy="72390"/>
                </a:xfrm>
              </p:grpSpPr>
              <p:pic>
                <p:nvPicPr>
                  <p:cNvPr id="82" name="Picture " descr="C:/Users/최희은/AppData/Roaming/PolarisOffice/ETemp/12732_20770640/fImage1018322391.png"/>
                  <p:cNvPicPr>
                    <a:picLocks noChangeAspect="1"/>
                  </p:cNvPicPr>
                  <p:nvPr/>
                </p:nvPicPr>
                <p:blipFill rotWithShape="1">
                  <a:blip r:embed="rId22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-5400000">
                    <a:off x="6589395" y="683260"/>
                    <a:ext cx="187960" cy="72390"/>
                  </a:xfrm>
                  <a:prstGeom prst="rect"/>
                  <a:noFill/>
                </p:spPr>
              </p:pic>
            </p:grpSp>
            <p:grpSp>
              <p:nvGrpSpPr>
                <p:cNvPr id="1033" name="Group 5"/>
                <p:cNvGrpSpPr/>
                <p:nvPr/>
              </p:nvGrpSpPr>
              <p:grpSpPr>
                <a:xfrm rot="0">
                  <a:off x="6778625" y="683260"/>
                  <a:ext cx="187960" cy="72390"/>
                  <a:chOff x="6778625" y="683260"/>
                  <a:chExt cx="187960" cy="72390"/>
                </a:xfrm>
              </p:grpSpPr>
              <p:pic>
                <p:nvPicPr>
                  <p:cNvPr id="85" name="Picture " descr="C:/Users/최희은/AppData/Roaming/PolarisOffice/ETemp/12732_20770640/fImage1018344604.png"/>
                  <p:cNvPicPr>
                    <a:picLocks noChangeAspect="1"/>
                  </p:cNvPicPr>
                  <p:nvPr/>
                </p:nvPicPr>
                <p:blipFill rotWithShape="1">
                  <a:blip r:embed="rId23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-5400000">
                    <a:off x="6778625" y="683260"/>
                    <a:ext cx="187960" cy="72390"/>
                  </a:xfrm>
                  <a:prstGeom prst="rect"/>
                  <a:noFill/>
                </p:spPr>
              </p:pic>
            </p:grpSp>
          </p:grpSp>
          <p:grpSp>
            <p:nvGrpSpPr>
              <p:cNvPr id="1034" name="Group 5"/>
              <p:cNvGrpSpPr/>
              <p:nvPr/>
            </p:nvGrpSpPr>
            <p:grpSpPr>
              <a:xfrm rot="0">
                <a:off x="8220710" y="625475"/>
                <a:ext cx="261620" cy="187960"/>
                <a:chOff x="8220710" y="625475"/>
                <a:chExt cx="261620" cy="187960"/>
              </a:xfrm>
            </p:grpSpPr>
            <p:grpSp>
              <p:nvGrpSpPr>
                <p:cNvPr id="1035" name="Group 5"/>
                <p:cNvGrpSpPr/>
                <p:nvPr/>
              </p:nvGrpSpPr>
              <p:grpSpPr>
                <a:xfrm rot="0">
                  <a:off x="8162925" y="683260"/>
                  <a:ext cx="187960" cy="72390"/>
                  <a:chOff x="8162925" y="683260"/>
                  <a:chExt cx="187960" cy="72390"/>
                </a:xfrm>
              </p:grpSpPr>
              <p:pic>
                <p:nvPicPr>
                  <p:cNvPr id="90" name="Picture " descr="C:/Users/최희은/AppData/Roaming/PolarisOffice/ETemp/12732_20770640/fImage1018373902.png"/>
                  <p:cNvPicPr>
                    <a:picLocks noChangeAspect="1"/>
                  </p:cNvPicPr>
                  <p:nvPr/>
                </p:nvPicPr>
                <p:blipFill rotWithShape="1">
                  <a:blip r:embed="rId24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-5400000">
                    <a:off x="8162925" y="683260"/>
                    <a:ext cx="187960" cy="72390"/>
                  </a:xfrm>
                  <a:prstGeom prst="rect"/>
                  <a:noFill/>
                </p:spPr>
              </p:pic>
            </p:grpSp>
            <p:grpSp>
              <p:nvGrpSpPr>
                <p:cNvPr id="1036" name="Group 5"/>
                <p:cNvGrpSpPr/>
                <p:nvPr/>
              </p:nvGrpSpPr>
              <p:grpSpPr>
                <a:xfrm rot="0">
                  <a:off x="8352155" y="683260"/>
                  <a:ext cx="187960" cy="72390"/>
                  <a:chOff x="8352155" y="683260"/>
                  <a:chExt cx="187960" cy="72390"/>
                </a:xfrm>
              </p:grpSpPr>
              <p:pic>
                <p:nvPicPr>
                  <p:cNvPr id="93" name="Picture " descr="C:/Users/최희은/AppData/Roaming/PolarisOffice/ETemp/12732_20770640/fImage101839153.png"/>
                  <p:cNvPicPr>
                    <a:picLocks noChangeAspect="1"/>
                  </p:cNvPicPr>
                  <p:nvPr/>
                </p:nvPicPr>
                <p:blipFill rotWithShape="1">
                  <a:blip r:embed="rId25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-5400000">
                    <a:off x="8352155" y="683260"/>
                    <a:ext cx="187960" cy="72390"/>
                  </a:xfrm>
                  <a:prstGeom prst="rect"/>
                  <a:noFill/>
                </p:spPr>
              </p:pic>
            </p:grpSp>
          </p:grpSp>
          <p:grpSp>
            <p:nvGrpSpPr>
              <p:cNvPr id="1037" name="Group 5"/>
              <p:cNvGrpSpPr/>
              <p:nvPr/>
            </p:nvGrpSpPr>
            <p:grpSpPr>
              <a:xfrm rot="0">
                <a:off x="9793605" y="625475"/>
                <a:ext cx="261620" cy="187960"/>
                <a:chOff x="9793605" y="625475"/>
                <a:chExt cx="261620" cy="187960"/>
              </a:xfrm>
            </p:grpSpPr>
            <p:grpSp>
              <p:nvGrpSpPr>
                <p:cNvPr id="1038" name="Group 5"/>
                <p:cNvGrpSpPr/>
                <p:nvPr/>
              </p:nvGrpSpPr>
              <p:grpSpPr>
                <a:xfrm rot="0">
                  <a:off x="9735820" y="683260"/>
                  <a:ext cx="187960" cy="72390"/>
                  <a:chOff x="9735820" y="683260"/>
                  <a:chExt cx="187960" cy="72390"/>
                </a:xfrm>
              </p:grpSpPr>
              <p:pic>
                <p:nvPicPr>
                  <p:cNvPr id="98" name="Picture " descr="C:/Users/최희은/AppData/Roaming/PolarisOffice/ETemp/12732_20770640/fImage101842292.png"/>
                  <p:cNvPicPr>
                    <a:picLocks noChangeAspect="1"/>
                  </p:cNvPicPr>
                  <p:nvPr/>
                </p:nvPicPr>
                <p:blipFill rotWithShape="1">
                  <a:blip r:embed="rId26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-5400000">
                    <a:off x="9735820" y="683260"/>
                    <a:ext cx="187960" cy="72390"/>
                  </a:xfrm>
                  <a:prstGeom prst="rect"/>
                  <a:noFill/>
                </p:spPr>
              </p:pic>
            </p:grpSp>
            <p:grpSp>
              <p:nvGrpSpPr>
                <p:cNvPr id="1039" name="Group 5"/>
                <p:cNvGrpSpPr/>
                <p:nvPr/>
              </p:nvGrpSpPr>
              <p:grpSpPr>
                <a:xfrm rot="0">
                  <a:off x="9925685" y="683260"/>
                  <a:ext cx="187960" cy="72390"/>
                  <a:chOff x="9925685" y="683260"/>
                  <a:chExt cx="187960" cy="72390"/>
                </a:xfrm>
              </p:grpSpPr>
              <p:pic>
                <p:nvPicPr>
                  <p:cNvPr id="101" name="Picture " descr="C:/Users/최희은/AppData/Roaming/PolarisOffice/ETemp/12732_20770640/fImage1018442382.png"/>
                  <p:cNvPicPr>
                    <a:picLocks noChangeAspect="1"/>
                  </p:cNvPicPr>
                  <p:nvPr/>
                </p:nvPicPr>
                <p:blipFill rotWithShape="1">
                  <a:blip r:embed="rId27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-5400000">
                    <a:off x="9925685" y="683260"/>
                    <a:ext cx="187960" cy="72390"/>
                  </a:xfrm>
                  <a:prstGeom prst="rect"/>
                  <a:noFill/>
                </p:spPr>
              </p:pic>
            </p:grpSp>
          </p:grpSp>
          <p:grpSp>
            <p:nvGrpSpPr>
              <p:cNvPr id="1040" name="Group 5"/>
              <p:cNvGrpSpPr/>
              <p:nvPr/>
            </p:nvGrpSpPr>
            <p:grpSpPr>
              <a:xfrm rot="0">
                <a:off x="11367135" y="625475"/>
                <a:ext cx="261620" cy="187960"/>
                <a:chOff x="11367135" y="625475"/>
                <a:chExt cx="261620" cy="187960"/>
              </a:xfrm>
            </p:grpSpPr>
            <p:grpSp>
              <p:nvGrpSpPr>
                <p:cNvPr id="1041" name="Group 5"/>
                <p:cNvGrpSpPr/>
                <p:nvPr/>
              </p:nvGrpSpPr>
              <p:grpSpPr>
                <a:xfrm rot="0">
                  <a:off x="11309350" y="683260"/>
                  <a:ext cx="187960" cy="72390"/>
                  <a:chOff x="11309350" y="683260"/>
                  <a:chExt cx="187960" cy="72390"/>
                </a:xfrm>
              </p:grpSpPr>
              <p:pic>
                <p:nvPicPr>
                  <p:cNvPr id="106" name="Picture " descr="C:/Users/최희은/AppData/Roaming/PolarisOffice/ETemp/12732_20770640/fImage1018477421.png"/>
                  <p:cNvPicPr>
                    <a:picLocks noChangeAspect="1"/>
                  </p:cNvPicPr>
                  <p:nvPr/>
                </p:nvPicPr>
                <p:blipFill rotWithShape="1">
                  <a:blip r:embed="rId28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-5400000">
                    <a:off x="11309350" y="683260"/>
                    <a:ext cx="187960" cy="72390"/>
                  </a:xfrm>
                  <a:prstGeom prst="rect"/>
                  <a:noFill/>
                </p:spPr>
              </p:pic>
            </p:grpSp>
            <p:grpSp>
              <p:nvGrpSpPr>
                <p:cNvPr id="1042" name="Group 5"/>
                <p:cNvGrpSpPr/>
                <p:nvPr/>
              </p:nvGrpSpPr>
              <p:grpSpPr>
                <a:xfrm rot="0">
                  <a:off x="11498580" y="683260"/>
                  <a:ext cx="187960" cy="72390"/>
                  <a:chOff x="11498580" y="683260"/>
                  <a:chExt cx="187960" cy="72390"/>
                </a:xfrm>
              </p:grpSpPr>
              <p:pic>
                <p:nvPicPr>
                  <p:cNvPr id="109" name="Picture " descr="C:/Users/최희은/AppData/Roaming/PolarisOffice/ETemp/12732_20770640/fImage1018498716.png"/>
                  <p:cNvPicPr>
                    <a:picLocks noChangeAspect="1"/>
                  </p:cNvPicPr>
                  <p:nvPr/>
                </p:nvPicPr>
                <p:blipFill rotWithShape="1">
                  <a:blip r:embed="rId29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-5400000">
                    <a:off x="11498580" y="683260"/>
                    <a:ext cx="187960" cy="72390"/>
                  </a:xfrm>
                  <a:prstGeom prst="rect"/>
                  <a:noFill/>
                </p:spPr>
              </p:pic>
            </p:grpSp>
          </p:grpSp>
          <p:grpSp>
            <p:nvGrpSpPr>
              <p:cNvPr id="1043" name="Group 5"/>
              <p:cNvGrpSpPr/>
              <p:nvPr/>
            </p:nvGrpSpPr>
            <p:grpSpPr>
              <a:xfrm rot="0">
                <a:off x="12940665" y="625475"/>
                <a:ext cx="261620" cy="187960"/>
                <a:chOff x="12940665" y="625475"/>
                <a:chExt cx="261620" cy="187960"/>
              </a:xfrm>
            </p:grpSpPr>
            <p:grpSp>
              <p:nvGrpSpPr>
                <p:cNvPr id="1044" name="Group 5"/>
                <p:cNvGrpSpPr/>
                <p:nvPr/>
              </p:nvGrpSpPr>
              <p:grpSpPr>
                <a:xfrm rot="0">
                  <a:off x="12882245" y="683260"/>
                  <a:ext cx="187960" cy="72390"/>
                  <a:chOff x="12882245" y="683260"/>
                  <a:chExt cx="187960" cy="72390"/>
                </a:xfrm>
              </p:grpSpPr>
              <p:pic>
                <p:nvPicPr>
                  <p:cNvPr id="114" name="Picture " descr="C:/Users/최희은/AppData/Roaming/PolarisOffice/ETemp/12732_20770640/fImage1018529718.png"/>
                  <p:cNvPicPr>
                    <a:picLocks noChangeAspect="1"/>
                  </p:cNvPicPr>
                  <p:nvPr/>
                </p:nvPicPr>
                <p:blipFill rotWithShape="1">
                  <a:blip r:embed="rId30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-5400000">
                    <a:off x="12882245" y="683260"/>
                    <a:ext cx="187960" cy="72390"/>
                  </a:xfrm>
                  <a:prstGeom prst="rect"/>
                  <a:noFill/>
                </p:spPr>
              </p:pic>
            </p:grpSp>
            <p:grpSp>
              <p:nvGrpSpPr>
                <p:cNvPr id="1045" name="Group 5"/>
                <p:cNvGrpSpPr/>
                <p:nvPr/>
              </p:nvGrpSpPr>
              <p:grpSpPr>
                <a:xfrm rot="0">
                  <a:off x="13072110" y="683260"/>
                  <a:ext cx="187960" cy="72390"/>
                  <a:chOff x="13072110" y="683260"/>
                  <a:chExt cx="187960" cy="72390"/>
                </a:xfrm>
              </p:grpSpPr>
              <p:pic>
                <p:nvPicPr>
                  <p:cNvPr id="117" name="Picture " descr="C:/Users/최희은/AppData/Roaming/PolarisOffice/ETemp/12732_20770640/fImage1018549895.png"/>
                  <p:cNvPicPr>
                    <a:picLocks noChangeAspect="1"/>
                  </p:cNvPicPr>
                  <p:nvPr/>
                </p:nvPicPr>
                <p:blipFill rotWithShape="1">
                  <a:blip r:embed="rId31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-5400000">
                    <a:off x="13072110" y="683260"/>
                    <a:ext cx="187960" cy="72390"/>
                  </a:xfrm>
                  <a:prstGeom prst="rect"/>
                  <a:noFill/>
                </p:spPr>
              </p:pic>
            </p:grpSp>
          </p:grpSp>
          <p:grpSp>
            <p:nvGrpSpPr>
              <p:cNvPr id="1046" name="Group 5"/>
              <p:cNvGrpSpPr/>
              <p:nvPr/>
            </p:nvGrpSpPr>
            <p:grpSpPr>
              <a:xfrm rot="0">
                <a:off x="14513560" y="625475"/>
                <a:ext cx="261620" cy="187960"/>
                <a:chOff x="14513560" y="625475"/>
                <a:chExt cx="261620" cy="187960"/>
              </a:xfrm>
            </p:grpSpPr>
            <p:grpSp>
              <p:nvGrpSpPr>
                <p:cNvPr id="1047" name="Group 5"/>
                <p:cNvGrpSpPr/>
                <p:nvPr/>
              </p:nvGrpSpPr>
              <p:grpSpPr>
                <a:xfrm rot="0">
                  <a:off x="14455775" y="683260"/>
                  <a:ext cx="187960" cy="72390"/>
                  <a:chOff x="14455775" y="683260"/>
                  <a:chExt cx="187960" cy="72390"/>
                </a:xfrm>
              </p:grpSpPr>
              <p:pic>
                <p:nvPicPr>
                  <p:cNvPr id="122" name="Picture " descr="C:/Users/최희은/AppData/Roaming/PolarisOffice/ETemp/12732_20770640/fImage1018575447.png"/>
                  <p:cNvPicPr>
                    <a:picLocks noChangeAspect="1"/>
                  </p:cNvPicPr>
                  <p:nvPr/>
                </p:nvPicPr>
                <p:blipFill rotWithShape="1">
                  <a:blip r:embed="rId32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-5400000">
                    <a:off x="14455775" y="683260"/>
                    <a:ext cx="187960" cy="72390"/>
                  </a:xfrm>
                  <a:prstGeom prst="rect"/>
                  <a:noFill/>
                </p:spPr>
              </p:pic>
            </p:grpSp>
            <p:grpSp>
              <p:nvGrpSpPr>
                <p:cNvPr id="1048" name="Group 5"/>
                <p:cNvGrpSpPr/>
                <p:nvPr/>
              </p:nvGrpSpPr>
              <p:grpSpPr>
                <a:xfrm rot="0">
                  <a:off x="14645005" y="683260"/>
                  <a:ext cx="187960" cy="72390"/>
                  <a:chOff x="14645005" y="683260"/>
                  <a:chExt cx="187960" cy="72390"/>
                </a:xfrm>
              </p:grpSpPr>
              <p:pic>
                <p:nvPicPr>
                  <p:cNvPr id="125" name="Picture " descr="C:/Users/최희은/AppData/Roaming/PolarisOffice/ETemp/12732_20770640/fImage1018591726.png"/>
                  <p:cNvPicPr>
                    <a:picLocks noChangeAspect="1"/>
                  </p:cNvPicPr>
                  <p:nvPr/>
                </p:nvPicPr>
                <p:blipFill rotWithShape="1">
                  <a:blip r:embed="rId33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-5400000">
                    <a:off x="14645005" y="683260"/>
                    <a:ext cx="187960" cy="72390"/>
                  </a:xfrm>
                  <a:prstGeom prst="rect"/>
                  <a:noFill/>
                </p:spPr>
              </p:pic>
            </p:grpSp>
          </p:grpSp>
          <p:grpSp>
            <p:nvGrpSpPr>
              <p:cNvPr id="1049" name="Group 5"/>
              <p:cNvGrpSpPr/>
              <p:nvPr/>
            </p:nvGrpSpPr>
            <p:grpSpPr>
              <a:xfrm rot="0">
                <a:off x="16087090" y="625475"/>
                <a:ext cx="261620" cy="187960"/>
                <a:chOff x="16087090" y="625475"/>
                <a:chExt cx="261620" cy="187960"/>
              </a:xfrm>
            </p:grpSpPr>
            <p:grpSp>
              <p:nvGrpSpPr>
                <p:cNvPr id="1050" name="Group 5"/>
                <p:cNvGrpSpPr/>
                <p:nvPr/>
              </p:nvGrpSpPr>
              <p:grpSpPr>
                <a:xfrm rot="0">
                  <a:off x="16029305" y="683260"/>
                  <a:ext cx="187960" cy="72390"/>
                  <a:chOff x="16029305" y="683260"/>
                  <a:chExt cx="187960" cy="72390"/>
                </a:xfrm>
              </p:grpSpPr>
              <p:pic>
                <p:nvPicPr>
                  <p:cNvPr id="130" name="Picture " descr="C:/Users/최희은/AppData/Roaming/PolarisOffice/ETemp/12732_20770640/fImage1018624771.png"/>
                  <p:cNvPicPr>
                    <a:picLocks noChangeAspect="1"/>
                  </p:cNvPicPr>
                  <p:nvPr/>
                </p:nvPicPr>
                <p:blipFill rotWithShape="1">
                  <a:blip r:embed="rId34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-5400000">
                    <a:off x="16029305" y="683260"/>
                    <a:ext cx="187960" cy="72390"/>
                  </a:xfrm>
                  <a:prstGeom prst="rect"/>
                  <a:noFill/>
                </p:spPr>
              </p:pic>
            </p:grpSp>
            <p:grpSp>
              <p:nvGrpSpPr>
                <p:cNvPr id="1051" name="Group 5"/>
                <p:cNvGrpSpPr/>
                <p:nvPr/>
              </p:nvGrpSpPr>
              <p:grpSpPr>
                <a:xfrm rot="0">
                  <a:off x="16218535" y="683260"/>
                  <a:ext cx="187960" cy="72390"/>
                  <a:chOff x="16218535" y="683260"/>
                  <a:chExt cx="187960" cy="72390"/>
                </a:xfrm>
              </p:grpSpPr>
              <p:pic>
                <p:nvPicPr>
                  <p:cNvPr id="133" name="Picture " descr="C:/Users/최희은/AppData/Roaming/PolarisOffice/ETemp/12732_20770640/fImage1018641538.png"/>
                  <p:cNvPicPr>
                    <a:picLocks noChangeAspect="1"/>
                  </p:cNvPicPr>
                  <p:nvPr/>
                </p:nvPicPr>
                <p:blipFill rotWithShape="1">
                  <a:blip r:embed="rId35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-5400000">
                    <a:off x="16218535" y="683260"/>
                    <a:ext cx="187960" cy="72390"/>
                  </a:xfrm>
                  <a:prstGeom prst="rect"/>
                  <a:noFill/>
                </p:spPr>
              </p:pic>
            </p:grpSp>
          </p:grpSp>
        </p:grpSp>
        <p:grpSp>
          <p:nvGrpSpPr>
            <p:cNvPr id="1052" name="Group 5"/>
            <p:cNvGrpSpPr/>
            <p:nvPr/>
          </p:nvGrpSpPr>
          <p:grpSpPr>
            <a:xfrm rot="0">
              <a:off x="579120" y="811530"/>
              <a:ext cx="17318355" cy="8860790"/>
              <a:chOff x="579120" y="811530"/>
              <a:chExt cx="17318355" cy="8860790"/>
            </a:xfrm>
          </p:grpSpPr>
          <p:pic>
            <p:nvPicPr>
              <p:cNvPr id="138" name="Picture " descr="C:/Users/최희은/AppData/Roaming/PolarisOffice/ETemp/12732_20770640/fImage105508681869.png"/>
              <p:cNvPicPr>
                <a:picLocks noChangeAspect="1"/>
              </p:cNvPicPr>
              <p:nvPr/>
            </p:nvPicPr>
            <p:blipFill rotWithShape="1">
              <a:blip r:embed="rId3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579120" y="811530"/>
                <a:ext cx="17318355" cy="8860790"/>
              </a:xfrm>
              <a:prstGeom prst="rect"/>
              <a:noFill/>
            </p:spPr>
          </p:pic>
        </p:grpSp>
      </p:grpSp>
      <p:sp>
        <p:nvSpPr>
          <p:cNvPr id="142" name="Rect 0"/>
          <p:cNvSpPr txBox="1">
            <a:spLocks/>
          </p:cNvSpPr>
          <p:nvPr/>
        </p:nvSpPr>
        <p:spPr>
          <a:xfrm rot="0">
            <a:off x="14738985" y="9036685"/>
            <a:ext cx="2812415" cy="368935"/>
          </a:xfrm>
          <a:prstGeom prst="rect"/>
          <a:noFill/>
        </p:spPr>
        <p:txBody>
          <a:bodyPr wrap="square" lIns="91440" tIns="45720" rIns="91440" bIns="45720" vert="horz" anchor="ctr">
            <a:spAutoFit/>
          </a:bodyPr>
          <a:lstStyle/>
          <a:p>
            <a:pPr marL="0" indent="0" rtl="0" algn="r" defTabSz="914400" eaLnBrk="1" latinLnBrk="0" hangingPunct="1">
              <a:buFontTx/>
              <a:buNone/>
            </a:pPr>
            <a:r>
              <a:rPr sz="1800">
                <a:solidFill>
                  <a:srgbClr val="DFE3DB"/>
                </a:solidFill>
                <a:latin typeface="Pretendard Medium" charset="0"/>
                <a:ea typeface="Calibri" charset="0"/>
              </a:rPr>
              <a:t>BY    </a:t>
            </a:r>
            <a:r>
              <a:rPr sz="1800">
                <a:solidFill>
                  <a:srgbClr val="DFE3DB"/>
                </a:solidFill>
                <a:latin typeface="Pretendard ExtraLight" charset="0"/>
                <a:ea typeface="Calibri" charset="0"/>
              </a:rPr>
              <a:t>Choi HeeEun</a:t>
            </a:r>
            <a:endParaRPr lang="ko-KR" altLang="en-US" sz="1800">
              <a:solidFill>
                <a:srgbClr val="DFE3DB"/>
              </a:solidFill>
              <a:latin typeface="Pretendard ExtraLight" charset="0"/>
              <a:ea typeface="Calibri" charset="0"/>
            </a:endParaRPr>
          </a:p>
        </p:txBody>
      </p:sp>
      <p:sp>
        <p:nvSpPr>
          <p:cNvPr id="143" name="Rect 0"/>
          <p:cNvSpPr txBox="1">
            <a:spLocks/>
          </p:cNvSpPr>
          <p:nvPr/>
        </p:nvSpPr>
        <p:spPr>
          <a:xfrm rot="0">
            <a:off x="16700500" y="729615"/>
            <a:ext cx="857885" cy="630555"/>
          </a:xfrm>
          <a:prstGeom prst="rect"/>
          <a:noFill/>
        </p:spPr>
        <p:txBody>
          <a:bodyPr wrap="square" lIns="91440" tIns="45720" rIns="91440" bIns="45720" vert="horz" anchor="ctr">
            <a:spAutoFit/>
          </a:bodyPr>
          <a:lstStyle/>
          <a:p>
            <a:pPr marL="0" indent="0" rtl="0" algn="r" defTabSz="914400" eaLnBrk="1" latinLnBrk="0" hangingPunct="1">
              <a:buFontTx/>
              <a:buNone/>
            </a:pPr>
            <a:endParaRPr lang="ko-KR" altLang="en-US" sz="3500">
              <a:solidFill>
                <a:srgbClr val="DFE3DB"/>
              </a:solidFill>
              <a:latin typeface="Vidaloka " charset="0"/>
              <a:ea typeface="Calibri" charset="0"/>
            </a:endParaRPr>
          </a:p>
        </p:txBody>
      </p:sp>
      <p:sp>
        <p:nvSpPr>
          <p:cNvPr id="144" name="Rect 0"/>
          <p:cNvSpPr txBox="1">
            <a:spLocks/>
          </p:cNvSpPr>
          <p:nvPr/>
        </p:nvSpPr>
        <p:spPr>
          <a:xfrm rot="0">
            <a:off x="2178685" y="8716010"/>
            <a:ext cx="4427855" cy="645795"/>
          </a:xfrm>
          <a:prstGeom prst="rect"/>
          <a:noFill/>
        </p:spPr>
        <p:txBody>
          <a:bodyPr wrap="square" lIns="91440" tIns="45720" rIns="91440" bIns="45720" vert="horz" anchor="ctr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rgbClr val="DFE3DB"/>
                </a:solidFill>
                <a:latin typeface="Pretendard ExtraLight" charset="0"/>
                <a:ea typeface="Calibri" charset="0"/>
              </a:rPr>
              <a:t>지역별 선호 게임 장르</a:t>
            </a:r>
            <a:endParaRPr lang="ko-KR" altLang="en-US" sz="1800">
              <a:solidFill>
                <a:srgbClr val="DFE3DB"/>
              </a:solidFill>
              <a:latin typeface="Pretendard ExtraLight" charset="0"/>
              <a:ea typeface="Calibri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rgbClr val="DFE3DB"/>
                </a:solidFill>
                <a:latin typeface="Pretendard ExtraLight" charset="0"/>
                <a:ea typeface="Calibri" charset="0"/>
              </a:rPr>
              <a:t>연도</a:t>
            </a:r>
            <a:r>
              <a:rPr lang="ko-KR" sz="1800">
                <a:solidFill>
                  <a:srgbClr val="DFE3DB"/>
                </a:solidFill>
                <a:latin typeface="Pretendard ExtraLight" charset="0"/>
                <a:ea typeface="Calibri" charset="0"/>
              </a:rPr>
              <a:t>별 선호 게임 장르</a:t>
            </a:r>
            <a:endParaRPr lang="ko-KR" altLang="en-US" sz="1800">
              <a:solidFill>
                <a:srgbClr val="DFE3DB"/>
              </a:solidFill>
              <a:latin typeface="Pretendard ExtraLight" charset="0"/>
              <a:ea typeface="Calibri" charset="0"/>
            </a:endParaRPr>
          </a:p>
        </p:txBody>
      </p:sp>
      <p:sp>
        <p:nvSpPr>
          <p:cNvPr id="145" name="Rect 0"/>
          <p:cNvSpPr txBox="1">
            <a:spLocks/>
          </p:cNvSpPr>
          <p:nvPr/>
        </p:nvSpPr>
        <p:spPr>
          <a:xfrm rot="0">
            <a:off x="781050" y="8716010"/>
            <a:ext cx="2294890" cy="645795"/>
          </a:xfrm>
          <a:prstGeom prst="rect"/>
          <a:noFill/>
        </p:spPr>
        <p:txBody>
          <a:bodyPr wrap="square" lIns="91440" tIns="45720" rIns="91440" bIns="45720" vert="horz" anchor="ctr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rgbClr val="DFE3DB"/>
                </a:solidFill>
                <a:latin typeface="Pretendard Medium" charset="0"/>
                <a:ea typeface="Calibri" charset="0"/>
              </a:rPr>
              <a:t>T</a:t>
            </a:r>
            <a:r>
              <a:rPr lang="ko-KR" sz="1800">
                <a:solidFill>
                  <a:srgbClr val="DFE3DB"/>
                </a:solidFill>
                <a:latin typeface="Pretendard Medium" charset="0"/>
                <a:ea typeface="Calibri" charset="0"/>
              </a:rPr>
              <a:t>OPIC</a:t>
            </a:r>
            <a:r>
              <a:rPr sz="1800">
                <a:solidFill>
                  <a:srgbClr val="DFE3DB"/>
                </a:solidFill>
                <a:latin typeface="Pretendard Medium" charset="0"/>
                <a:ea typeface="Calibri" charset="0"/>
              </a:rPr>
              <a:t> 01</a:t>
            </a:r>
            <a:endParaRPr lang="ko-KR" altLang="en-US" sz="1800">
              <a:solidFill>
                <a:srgbClr val="DFE3DB"/>
              </a:solidFill>
              <a:latin typeface="Pretendard Medium" charset="0"/>
              <a:ea typeface="Calibri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rgbClr val="DFE3DB"/>
                </a:solidFill>
                <a:latin typeface="Pretendard Medium" charset="0"/>
                <a:ea typeface="Calibri" charset="0"/>
              </a:rPr>
              <a:t>TOPIC</a:t>
            </a:r>
            <a:r>
              <a:rPr sz="1800">
                <a:solidFill>
                  <a:srgbClr val="DFE3DB"/>
                </a:solidFill>
                <a:latin typeface="Pretendard Medium" charset="0"/>
                <a:ea typeface="Calibri" charset="0"/>
              </a:rPr>
              <a:t> 02</a:t>
            </a:r>
            <a:endParaRPr lang="ko-KR" altLang="en-US" sz="1800">
              <a:solidFill>
                <a:srgbClr val="DFE3DB"/>
              </a:solidFill>
              <a:latin typeface="Pretendard Medium" charset="0"/>
              <a:ea typeface="Calibri" charset="0"/>
            </a:endParaRPr>
          </a:p>
        </p:txBody>
      </p:sp>
      <p:sp>
        <p:nvSpPr>
          <p:cNvPr id="146" name="Rect 0"/>
          <p:cNvSpPr txBox="1">
            <a:spLocks/>
          </p:cNvSpPr>
          <p:nvPr/>
        </p:nvSpPr>
        <p:spPr>
          <a:xfrm rot="0">
            <a:off x="450215" y="571500"/>
            <a:ext cx="10221595" cy="5166995"/>
          </a:xfrm>
          <a:prstGeom prst="rect"/>
          <a:noFill/>
        </p:spPr>
        <p:txBody>
          <a:bodyPr wrap="square" lIns="91440" tIns="45720" rIns="91440" bIns="45720" vert="horz" anchor="ctr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1000" spc="300">
                <a:solidFill>
                  <a:srgbClr val="DFE3DB"/>
                </a:solidFill>
                <a:latin typeface="Vidaloka " charset="0"/>
                <a:ea typeface="Calibri" charset="0"/>
              </a:rPr>
              <a:t>G</a:t>
            </a:r>
            <a:r>
              <a:rPr lang="ko-KR" sz="11000" spc="300">
                <a:solidFill>
                  <a:srgbClr val="DFE3DB"/>
                </a:solidFill>
                <a:latin typeface="Vidaloka " charset="0"/>
                <a:ea typeface="Calibri" charset="0"/>
              </a:rPr>
              <a:t>AME DATA</a:t>
            </a:r>
            <a:endParaRPr lang="ko-KR" altLang="en-US" sz="11000">
              <a:solidFill>
                <a:srgbClr val="DFE3DB"/>
              </a:solidFill>
              <a:latin typeface="Vidaloka " charset="0"/>
              <a:ea typeface="Calibri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1000" spc="300">
                <a:solidFill>
                  <a:srgbClr val="DFE3DB"/>
                </a:solidFill>
                <a:latin typeface="Vidaloka " charset="0"/>
                <a:ea typeface="Calibri" charset="0"/>
              </a:rPr>
              <a:t>ANALYSIS</a:t>
            </a:r>
            <a:endParaRPr lang="ko-KR" altLang="en-US" sz="11000">
              <a:solidFill>
                <a:srgbClr val="DFE3DB"/>
              </a:solidFill>
              <a:latin typeface="Vidaloka " charset="0"/>
              <a:ea typeface="Calibri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1000" spc="300">
                <a:solidFill>
                  <a:srgbClr val="DFE3DB"/>
                </a:solidFill>
                <a:latin typeface="Vidaloka " charset="0"/>
                <a:ea typeface="Calibri" charset="0"/>
              </a:rPr>
              <a:t>PORTFOLIO</a:t>
            </a:r>
            <a:endParaRPr lang="ko-KR" altLang="en-US" sz="11000">
              <a:solidFill>
                <a:srgbClr val="DFE3DB"/>
              </a:solidFill>
              <a:latin typeface="Vidaloka " charset="0"/>
              <a:ea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705" y="573405"/>
            <a:ext cx="18898870" cy="9138285"/>
            <a:chOff x="-306705" y="573405"/>
            <a:chExt cx="18898870" cy="913828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705" y="573405"/>
              <a:ext cx="18898870" cy="85725"/>
              <a:chOff x="-306705" y="573405"/>
              <a:chExt cx="18898870" cy="8572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705" y="573405"/>
                <a:ext cx="18898870" cy="8572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465" y="9626600"/>
              <a:ext cx="18614390" cy="85725"/>
              <a:chOff x="-164465" y="9626600"/>
              <a:chExt cx="18614390" cy="8572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465" y="9626600"/>
                <a:ext cx="18614390" cy="8572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705" y="5103495"/>
              <a:ext cx="9049385" cy="85725"/>
              <a:chOff x="-4116705" y="5103495"/>
              <a:chExt cx="9049385" cy="8572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705" y="5103495"/>
                <a:ext cx="9049385" cy="8572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55" y="5106670"/>
              <a:ext cx="9043035" cy="85725"/>
              <a:chOff x="13355955" y="5106670"/>
              <a:chExt cx="9043035" cy="8572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55" y="5106670"/>
                <a:ext cx="9043035" cy="8572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120" y="680720"/>
              <a:ext cx="203200" cy="71755"/>
              <a:chOff x="17597120" y="680720"/>
              <a:chExt cx="203200" cy="717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120" y="680720"/>
                <a:ext cx="203200" cy="717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730" y="5113020"/>
              <a:ext cx="9049385" cy="66675"/>
              <a:chOff x="-3935730" y="5113020"/>
              <a:chExt cx="9049385" cy="6667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730" y="5113020"/>
                <a:ext cx="9049385" cy="6667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510" y="788035"/>
              <a:ext cx="17485360" cy="66675"/>
              <a:chOff x="397510" y="788035"/>
              <a:chExt cx="17485360" cy="6667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510" y="788035"/>
                <a:ext cx="17485360" cy="6667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30" y="2799080"/>
              <a:ext cx="187325" cy="6713220"/>
              <a:chOff x="392430" y="2799080"/>
              <a:chExt cx="187325" cy="6713220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30" y="9440545"/>
                <a:ext cx="187325" cy="71755"/>
                <a:chOff x="392430" y="9440545"/>
                <a:chExt cx="187325" cy="717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30" y="9440545"/>
                  <a:ext cx="187325" cy="717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30" y="7223760"/>
                <a:ext cx="187325" cy="260985"/>
                <a:chOff x="392430" y="7223760"/>
                <a:chExt cx="187325" cy="260985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30" y="7223760"/>
                  <a:ext cx="187325" cy="71755"/>
                  <a:chOff x="392430" y="7223760"/>
                  <a:chExt cx="187325" cy="717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30" y="7223760"/>
                    <a:ext cx="187325" cy="717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30" y="7412990"/>
                  <a:ext cx="187325" cy="71755"/>
                  <a:chOff x="392430" y="7412990"/>
                  <a:chExt cx="187325" cy="717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30" y="7412990"/>
                    <a:ext cx="187325" cy="717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30" y="5011420"/>
                <a:ext cx="187325" cy="260985"/>
                <a:chOff x="392430" y="5011420"/>
                <a:chExt cx="187325" cy="260985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30" y="5011420"/>
                  <a:ext cx="187325" cy="71755"/>
                  <a:chOff x="392430" y="5011420"/>
                  <a:chExt cx="187325" cy="717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30" y="5011420"/>
                    <a:ext cx="187325" cy="717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30" y="5200650"/>
                  <a:ext cx="187325" cy="71755"/>
                  <a:chOff x="392430" y="5200650"/>
                  <a:chExt cx="187325" cy="717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30" y="5200650"/>
                    <a:ext cx="187325" cy="717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30" y="2799080"/>
                <a:ext cx="187325" cy="260985"/>
                <a:chOff x="392430" y="2799080"/>
                <a:chExt cx="187325" cy="260985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30" y="2799080"/>
                  <a:ext cx="187325" cy="71755"/>
                  <a:chOff x="392430" y="2799080"/>
                  <a:chExt cx="187325" cy="717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30" y="2799080"/>
                    <a:ext cx="187325" cy="717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30" y="2988310"/>
                  <a:ext cx="187325" cy="71755"/>
                  <a:chOff x="392430" y="2988310"/>
                  <a:chExt cx="187325" cy="717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30" y="2988310"/>
                    <a:ext cx="187325" cy="717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860" y="625475"/>
              <a:ext cx="260985" cy="187325"/>
              <a:chOff x="1927860" y="625475"/>
              <a:chExt cx="260985" cy="187325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440" y="683260"/>
                <a:ext cx="187325" cy="71755"/>
                <a:chOff x="1869440" y="683260"/>
                <a:chExt cx="187325" cy="717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440" y="683260"/>
                  <a:ext cx="187325" cy="717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305" y="683260"/>
                <a:ext cx="187325" cy="71755"/>
                <a:chOff x="2059305" y="683260"/>
                <a:chExt cx="187325" cy="717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305" y="683260"/>
                  <a:ext cx="187325" cy="717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755" y="625475"/>
              <a:ext cx="260985" cy="187325"/>
              <a:chOff x="3500755" y="625475"/>
              <a:chExt cx="260985" cy="187325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70" y="683260"/>
                <a:ext cx="187325" cy="71755"/>
                <a:chOff x="3442970" y="683260"/>
                <a:chExt cx="187325" cy="717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70" y="683260"/>
                  <a:ext cx="187325" cy="717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200" y="683260"/>
                <a:ext cx="187325" cy="71755"/>
                <a:chOff x="3632200" y="683260"/>
                <a:chExt cx="187325" cy="717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200" y="683260"/>
                  <a:ext cx="187325" cy="717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285" y="625475"/>
              <a:ext cx="260985" cy="187325"/>
              <a:chOff x="5074285" y="625475"/>
              <a:chExt cx="260985" cy="187325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500" y="683260"/>
                <a:ext cx="187325" cy="71755"/>
                <a:chOff x="5016500" y="683260"/>
                <a:chExt cx="187325" cy="717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500" y="683260"/>
                  <a:ext cx="187325" cy="717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730" y="683260"/>
                <a:ext cx="187325" cy="71755"/>
                <a:chOff x="5205730" y="683260"/>
                <a:chExt cx="187325" cy="717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730" y="683260"/>
                  <a:ext cx="187325" cy="717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180" y="625475"/>
              <a:ext cx="260985" cy="187325"/>
              <a:chOff x="6647180" y="625475"/>
              <a:chExt cx="260985" cy="187325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395" y="683260"/>
                <a:ext cx="187325" cy="71755"/>
                <a:chOff x="6589395" y="683260"/>
                <a:chExt cx="187325" cy="717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395" y="683260"/>
                  <a:ext cx="187325" cy="717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625" y="683260"/>
                <a:ext cx="187325" cy="71755"/>
                <a:chOff x="6778625" y="683260"/>
                <a:chExt cx="187325" cy="717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625" y="683260"/>
                  <a:ext cx="187325" cy="717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710" y="625475"/>
              <a:ext cx="260985" cy="187325"/>
              <a:chOff x="8220710" y="625475"/>
              <a:chExt cx="260985" cy="187325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925" y="683260"/>
                <a:ext cx="187325" cy="71755"/>
                <a:chOff x="8162925" y="683260"/>
                <a:chExt cx="187325" cy="717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925" y="683260"/>
                  <a:ext cx="187325" cy="717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55" y="683260"/>
                <a:ext cx="187325" cy="71755"/>
                <a:chOff x="8352155" y="683260"/>
                <a:chExt cx="187325" cy="717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55" y="683260"/>
                  <a:ext cx="187325" cy="717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605" y="625475"/>
              <a:ext cx="260985" cy="187325"/>
              <a:chOff x="9793605" y="625475"/>
              <a:chExt cx="260985" cy="187325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820" y="683260"/>
                <a:ext cx="187325" cy="71755"/>
                <a:chOff x="9735820" y="683260"/>
                <a:chExt cx="187325" cy="717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820" y="683260"/>
                  <a:ext cx="187325" cy="717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685" y="683260"/>
                <a:ext cx="187325" cy="71755"/>
                <a:chOff x="9925685" y="683260"/>
                <a:chExt cx="187325" cy="717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685" y="683260"/>
                  <a:ext cx="187325" cy="717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35" y="625475"/>
              <a:ext cx="260985" cy="187325"/>
              <a:chOff x="11367135" y="625475"/>
              <a:chExt cx="260985" cy="187325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350" y="683260"/>
                <a:ext cx="187325" cy="71755"/>
                <a:chOff x="11309350" y="683260"/>
                <a:chExt cx="187325" cy="717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350" y="683260"/>
                  <a:ext cx="187325" cy="717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580" y="683260"/>
                <a:ext cx="187325" cy="71755"/>
                <a:chOff x="11498580" y="683260"/>
                <a:chExt cx="187325" cy="717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580" y="683260"/>
                  <a:ext cx="187325" cy="717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665" y="625475"/>
              <a:ext cx="260985" cy="187325"/>
              <a:chOff x="12940665" y="625475"/>
              <a:chExt cx="260985" cy="187325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245" y="683260"/>
                <a:ext cx="187325" cy="71755"/>
                <a:chOff x="12882245" y="683260"/>
                <a:chExt cx="187325" cy="717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245" y="683260"/>
                  <a:ext cx="187325" cy="717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2110" y="683260"/>
                <a:ext cx="187325" cy="71755"/>
                <a:chOff x="13072110" y="683260"/>
                <a:chExt cx="187325" cy="717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2110" y="683260"/>
                  <a:ext cx="187325" cy="717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560" y="625475"/>
              <a:ext cx="260985" cy="187325"/>
              <a:chOff x="14513560" y="625475"/>
              <a:chExt cx="260985" cy="187325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75" y="683260"/>
                <a:ext cx="187325" cy="71755"/>
                <a:chOff x="14455775" y="683260"/>
                <a:chExt cx="187325" cy="717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75" y="683260"/>
                  <a:ext cx="187325" cy="717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005" y="683260"/>
                <a:ext cx="187325" cy="71755"/>
                <a:chOff x="14645005" y="683260"/>
                <a:chExt cx="187325" cy="717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005" y="683260"/>
                  <a:ext cx="187325" cy="717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7090" y="625475"/>
              <a:ext cx="260985" cy="187325"/>
              <a:chOff x="16087090" y="625475"/>
              <a:chExt cx="260985" cy="187325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305" y="683260"/>
                <a:ext cx="187325" cy="71755"/>
                <a:chOff x="16029305" y="683260"/>
                <a:chExt cx="187325" cy="717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305" y="683260"/>
                  <a:ext cx="187325" cy="717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535" y="683260"/>
                <a:ext cx="187325" cy="71755"/>
                <a:chOff x="16218535" y="683260"/>
                <a:chExt cx="187325" cy="717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535" y="683260"/>
                  <a:ext cx="187325" cy="717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120" y="811530"/>
              <a:ext cx="17317720" cy="8860155"/>
              <a:chOff x="579120" y="811530"/>
              <a:chExt cx="17317720" cy="8860155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120" y="811530"/>
                <a:ext cx="17317720" cy="8860155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596900" y="7460615"/>
            <a:ext cx="12370435" cy="2000250"/>
            <a:chOff x="596900" y="7460615"/>
            <a:chExt cx="12370435" cy="2000250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96900" y="7460615"/>
              <a:ext cx="12370435" cy="2000250"/>
            </a:xfrm>
            <a:prstGeom prst="rect">
              <a:avLst/>
            </a:prstGeom>
          </p:spPr>
        </p:pic>
      </p:grpSp>
      <p:sp>
        <p:nvSpPr>
          <p:cNvPr id="140" name="Object 140"/>
          <p:cNvSpPr txBox="1">
            <a:spLocks/>
          </p:cNvSpPr>
          <p:nvPr/>
        </p:nvSpPr>
        <p:spPr>
          <a:xfrm rot="0">
            <a:off x="597535" y="1532890"/>
            <a:ext cx="12237085" cy="1245870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ko-KR" sz="7500" spc="100">
                <a:solidFill>
                  <a:srgbClr val="24370F"/>
                </a:solidFill>
                <a:latin typeface="Vidaloka " charset="0"/>
                <a:cs typeface="Vidaloka " charset="0"/>
              </a:rPr>
              <a:t>분석 대상 데이터 </a:t>
            </a:r>
            <a:endParaRPr lang="ko-KR" altLang="en-US" sz="7500">
              <a:solidFill>
                <a:srgbClr val="24370F"/>
              </a:solidFill>
              <a:latin typeface="Vidaloka " charset="0"/>
              <a:cs typeface="Vidaloka " charset="0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767080" y="763905"/>
            <a:ext cx="4786630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en-US" sz="1800" b="1">
                <a:solidFill>
                  <a:srgbClr val="24370F"/>
                </a:solidFill>
                <a:latin typeface="Pretendard Medium" charset="0"/>
                <a:cs typeface="Pretendard Medium" charset="0"/>
              </a:rPr>
              <a:t>FIELD    </a:t>
            </a:r>
            <a:r>
              <a:rPr lang="ko-KR" sz="1800" b="1">
                <a:solidFill>
                  <a:srgbClr val="24370F"/>
                </a:solidFill>
                <a:latin typeface="Pretendard Light" charset="0"/>
                <a:cs typeface="Pretendard Light" charset="0"/>
              </a:rPr>
              <a:t>DATA ANALYSIS</a:t>
            </a:r>
            <a:endParaRPr lang="ko-KR" altLang="en-US" sz="1800" b="1">
              <a:solidFill>
                <a:srgbClr val="24370F"/>
              </a:solidFill>
              <a:latin typeface="Pretendard Light" charset="0"/>
              <a:cs typeface="Pretendard Light" charset="0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11762740" y="763905"/>
            <a:ext cx="3272155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ko-KR" sz="1800" b="1">
                <a:solidFill>
                  <a:srgbClr val="24370F"/>
                </a:solidFill>
                <a:latin typeface="Pretendard Light" charset="0"/>
                <a:cs typeface="Pretendard Light" charset="0"/>
              </a:rPr>
              <a:t>2021.12.13</a:t>
            </a:r>
            <a:endParaRPr lang="ko-KR" altLang="en-US" sz="1800" b="1">
              <a:solidFill>
                <a:srgbClr val="24370F"/>
              </a:solidFill>
              <a:latin typeface="Pretendard Light" charset="0"/>
              <a:cs typeface="Pretendard Light" charset="0"/>
            </a:endParaRPr>
          </a:p>
        </p:txBody>
      </p:sp>
      <p:sp>
        <p:nvSpPr>
          <p:cNvPr id="143" name="Object 143"/>
          <p:cNvSpPr txBox="1">
            <a:spLocks/>
          </p:cNvSpPr>
          <p:nvPr/>
        </p:nvSpPr>
        <p:spPr>
          <a:xfrm rot="0">
            <a:off x="14307820" y="746760"/>
            <a:ext cx="4286250" cy="368935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ko-KR" sz="1800" b="1">
                <a:solidFill>
                  <a:srgbClr val="24370F"/>
                </a:solidFill>
                <a:latin typeface="Pretendard Medium" charset="0"/>
                <a:cs typeface="Pretendard Medium" charset="0"/>
              </a:rPr>
              <a:t>DATA ANALYST</a:t>
            </a:r>
            <a:r>
              <a:rPr lang="en-US" sz="1800" b="1">
                <a:solidFill>
                  <a:srgbClr val="24370F"/>
                </a:solidFill>
                <a:latin typeface="Pretendard Medium" charset="0"/>
                <a:cs typeface="Pretendard Medium" charset="0"/>
              </a:rPr>
              <a:t>    </a:t>
            </a:r>
            <a:r>
              <a:rPr lang="ko-KR" sz="1800" b="1">
                <a:solidFill>
                  <a:srgbClr val="24370F"/>
                </a:solidFill>
                <a:latin typeface="Pretendard Light" charset="0"/>
                <a:cs typeface="Pretendard Light" charset="0"/>
              </a:rPr>
              <a:t>Choi HeeEun</a:t>
            </a:r>
            <a:endParaRPr lang="ko-KR" altLang="en-US" sz="1800" b="1">
              <a:solidFill>
                <a:srgbClr val="24370F"/>
              </a:solidFill>
              <a:latin typeface="Pretendard Light" charset="0"/>
              <a:cs typeface="Pretendard Light" charset="0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700405" y="7980680"/>
            <a:ext cx="17815560" cy="9226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800" b="1">
                <a:solidFill>
                  <a:srgbClr val="24370F"/>
                </a:solidFill>
                <a:latin typeface="Pretendard Light" charset="0"/>
                <a:cs typeface="Pretendard Light" charset="0"/>
              </a:rPr>
              <a:t>제공 받은 데이터의 형태입니다.</a:t>
            </a:r>
            <a:endParaRPr lang="ko-KR" altLang="en-US" sz="1800" b="1">
              <a:solidFill>
                <a:srgbClr val="24370F"/>
              </a:solidFill>
              <a:latin typeface="Pretendard Light" charset="0"/>
              <a:cs typeface="Pretendard Light" charset="0"/>
            </a:endParaRPr>
          </a:p>
          <a:p>
            <a:pPr marL="0" indent="0" latinLnBrk="0">
              <a:buFontTx/>
              <a:buNone/>
            </a:pPr>
            <a:r>
              <a:rPr lang="ko-KR" sz="1800" b="1">
                <a:solidFill>
                  <a:srgbClr val="24370F"/>
                </a:solidFill>
                <a:latin typeface="Pretendard Light" charset="0"/>
                <a:cs typeface="Pretendard Light" charset="0"/>
              </a:rPr>
              <a:t>게임 이름, 플랫폼, 제작년도, 장르, 제작사, 북미 출고량, 유럽 출고량, 일본 출고량, 기타 지역 출고량 등의</a:t>
            </a:r>
            <a:endParaRPr lang="ko-KR" altLang="en-US" sz="1800" b="1">
              <a:solidFill>
                <a:srgbClr val="24370F"/>
              </a:solidFill>
              <a:latin typeface="Pretendard Light" charset="0"/>
              <a:cs typeface="Pretendard Light" charset="0"/>
            </a:endParaRPr>
          </a:p>
          <a:p>
            <a:pPr marL="0" indent="0" latinLnBrk="0">
              <a:buFontTx/>
              <a:buNone/>
            </a:pPr>
            <a:r>
              <a:rPr lang="ko-KR" sz="1800" b="1">
                <a:solidFill>
                  <a:srgbClr val="24370F"/>
                </a:solidFill>
                <a:latin typeface="Pretendard Light" charset="0"/>
                <a:cs typeface="Pretendard Light" charset="0"/>
              </a:rPr>
              <a:t>9개의 Feature로 나누어져 있습니다. </a:t>
            </a:r>
            <a:endParaRPr lang="ko-KR" altLang="en-US" sz="1800" b="1">
              <a:solidFill>
                <a:srgbClr val="24370F"/>
              </a:solidFill>
              <a:latin typeface="Pretendard Light" charset="0"/>
              <a:cs typeface="Pretendard Light" charset="0"/>
            </a:endParaRPr>
          </a:p>
        </p:txBody>
      </p:sp>
      <p:grpSp>
        <p:nvGrpSpPr>
          <p:cNvPr id="1052" name="그룹 1052"/>
          <p:cNvGrpSpPr/>
          <p:nvPr/>
        </p:nvGrpSpPr>
        <p:grpSpPr>
          <a:xfrm>
            <a:off x="2924810" y="3101975"/>
            <a:ext cx="10929620" cy="4070350"/>
            <a:chOff x="2924810" y="3101975"/>
            <a:chExt cx="10929620" cy="4070350"/>
          </a:xfrm>
        </p:grpSpPr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roup 5"/>
          <p:cNvGrpSpPr/>
          <p:nvPr/>
        </p:nvGrpSpPr>
        <p:grpSpPr>
          <a:xfrm rot="0">
            <a:off x="-306705" y="573405"/>
            <a:ext cx="18899505" cy="9138920"/>
            <a:chOff x="-306705" y="573405"/>
            <a:chExt cx="18899505" cy="9138920"/>
          </a:xfrm>
        </p:grpSpPr>
        <p:grpSp>
          <p:nvGrpSpPr>
            <p:cNvPr id="1002" name="Group 5"/>
            <p:cNvGrpSpPr/>
            <p:nvPr/>
          </p:nvGrpSpPr>
          <p:grpSpPr>
            <a:xfrm rot="0">
              <a:off x="-306705" y="573405"/>
              <a:ext cx="18899505" cy="86360"/>
              <a:chOff x="-306705" y="573405"/>
              <a:chExt cx="18899505" cy="86360"/>
            </a:xfrm>
          </p:grpSpPr>
          <p:pic>
            <p:nvPicPr>
              <p:cNvPr id="4" name="Picture " descr="C:/Users/최희은/AppData/Roaming/PolarisOffice/ETemp/12732_20770640/image1.png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-306705" y="573405"/>
                <a:ext cx="18899505" cy="86360"/>
              </a:xfrm>
              <a:prstGeom prst="rect"/>
              <a:noFill/>
            </p:spPr>
          </p:pic>
        </p:grpSp>
        <p:grpSp>
          <p:nvGrpSpPr>
            <p:cNvPr id="1003" name="Group 5"/>
            <p:cNvGrpSpPr/>
            <p:nvPr/>
          </p:nvGrpSpPr>
          <p:grpSpPr>
            <a:xfrm rot="0">
              <a:off x="-164465" y="9626600"/>
              <a:ext cx="18615025" cy="86360"/>
              <a:chOff x="-164465" y="9626600"/>
              <a:chExt cx="18615025" cy="86360"/>
            </a:xfrm>
          </p:grpSpPr>
          <p:pic>
            <p:nvPicPr>
              <p:cNvPr id="7" name="Picture " descr="C:/Users/최희은/AppData/Roaming/PolarisOffice/ETemp/12732_20770640/image2.png"/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-164465" y="9626600"/>
                <a:ext cx="18615025" cy="86360"/>
              </a:xfrm>
              <a:prstGeom prst="rect"/>
              <a:noFill/>
            </p:spPr>
          </p:pic>
        </p:grpSp>
        <p:grpSp>
          <p:nvGrpSpPr>
            <p:cNvPr id="1004" name="Group 5"/>
            <p:cNvGrpSpPr/>
            <p:nvPr/>
          </p:nvGrpSpPr>
          <p:grpSpPr>
            <a:xfrm rot="0">
              <a:off x="-4116705" y="5103495"/>
              <a:ext cx="9050020" cy="86360"/>
              <a:chOff x="-4116705" y="5103495"/>
              <a:chExt cx="9050020" cy="86360"/>
            </a:xfrm>
          </p:grpSpPr>
          <p:pic>
            <p:nvPicPr>
              <p:cNvPr id="10" name="Picture " descr="C:/Users/최희은/AppData/Roaming/PolarisOffice/ETemp/12732_20770640/image3.png"/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-16200000">
                <a:off x="-4116705" y="5103495"/>
                <a:ext cx="9050020" cy="86360"/>
              </a:xfrm>
              <a:prstGeom prst="rect"/>
              <a:noFill/>
            </p:spPr>
          </p:pic>
        </p:grpSp>
        <p:grpSp>
          <p:nvGrpSpPr>
            <p:cNvPr id="1005" name="Group 5"/>
            <p:cNvGrpSpPr/>
            <p:nvPr/>
          </p:nvGrpSpPr>
          <p:grpSpPr>
            <a:xfrm rot="0">
              <a:off x="13355955" y="5106670"/>
              <a:ext cx="9043670" cy="86360"/>
              <a:chOff x="13355955" y="5106670"/>
              <a:chExt cx="9043670" cy="86360"/>
            </a:xfrm>
          </p:grpSpPr>
          <p:pic>
            <p:nvPicPr>
              <p:cNvPr id="13" name="Picture " descr="C:/Users/최희은/AppData/Roaming/PolarisOffice/ETemp/12732_20770640/image4.png"/>
              <p:cNvPicPr>
                <a:picLocks noChangeAspect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-16200000">
                <a:off x="13355955" y="5106670"/>
                <a:ext cx="9043670" cy="86360"/>
              </a:xfrm>
              <a:prstGeom prst="rect"/>
              <a:noFill/>
            </p:spPr>
          </p:pic>
        </p:grpSp>
        <p:grpSp>
          <p:nvGrpSpPr>
            <p:cNvPr id="1006" name="Group 5"/>
            <p:cNvGrpSpPr/>
            <p:nvPr/>
          </p:nvGrpSpPr>
          <p:grpSpPr>
            <a:xfrm rot="0">
              <a:off x="17597120" y="680720"/>
              <a:ext cx="203835" cy="72390"/>
              <a:chOff x="17597120" y="680720"/>
              <a:chExt cx="203835" cy="72390"/>
            </a:xfrm>
          </p:grpSpPr>
          <p:pic>
            <p:nvPicPr>
              <p:cNvPr id="16" name="Picture " descr="C:/Users/최희은/AppData/Roaming/PolarisOffice/ETemp/12732_20770640/image5.png"/>
              <p:cNvPicPr>
                <a:picLocks noChangeAspect="1"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-16200000">
                <a:off x="17597120" y="680720"/>
                <a:ext cx="203835" cy="72390"/>
              </a:xfrm>
              <a:prstGeom prst="rect"/>
              <a:noFill/>
            </p:spPr>
          </p:pic>
        </p:grpSp>
        <p:grpSp>
          <p:nvGrpSpPr>
            <p:cNvPr id="1007" name="Group 5"/>
            <p:cNvGrpSpPr/>
            <p:nvPr/>
          </p:nvGrpSpPr>
          <p:grpSpPr>
            <a:xfrm rot="0">
              <a:off x="-3935730" y="5113020"/>
              <a:ext cx="9050020" cy="67310"/>
              <a:chOff x="-3935730" y="5113020"/>
              <a:chExt cx="9050020" cy="67310"/>
            </a:xfrm>
          </p:grpSpPr>
          <p:pic>
            <p:nvPicPr>
              <p:cNvPr id="19" name="Picture " descr="C:/Users/최희은/AppData/Roaming/PolarisOffice/ETemp/12732_20770640/image6.png"/>
              <p:cNvPicPr>
                <a:picLocks noChangeAspect="1"/>
              </p:cNvPicPr>
              <p:nvPr/>
            </p:nvPicPr>
            <p:blipFill rotWithShape="1"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-16200000">
                <a:off x="-3935730" y="5113020"/>
                <a:ext cx="9050020" cy="67310"/>
              </a:xfrm>
              <a:prstGeom prst="rect"/>
              <a:noFill/>
            </p:spPr>
          </p:pic>
        </p:grpSp>
        <p:grpSp>
          <p:nvGrpSpPr>
            <p:cNvPr id="1008" name="Group 5"/>
            <p:cNvGrpSpPr/>
            <p:nvPr/>
          </p:nvGrpSpPr>
          <p:grpSpPr>
            <a:xfrm rot="0">
              <a:off x="397510" y="788035"/>
              <a:ext cx="17485995" cy="67310"/>
              <a:chOff x="397510" y="788035"/>
              <a:chExt cx="17485995" cy="67310"/>
            </a:xfrm>
          </p:grpSpPr>
          <p:pic>
            <p:nvPicPr>
              <p:cNvPr id="22" name="Picture " descr="C:/Users/최희은/AppData/Roaming/PolarisOffice/ETemp/12732_20770640/image7.png"/>
              <p:cNvPicPr>
                <a:picLocks noChangeAspect="1"/>
              </p:cNvPicPr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397510" y="788035"/>
                <a:ext cx="17485995" cy="67310"/>
              </a:xfrm>
              <a:prstGeom prst="rect"/>
              <a:noFill/>
            </p:spPr>
          </p:pic>
        </p:grpSp>
        <p:grpSp>
          <p:nvGrpSpPr>
            <p:cNvPr id="1009" name="Group 5"/>
            <p:cNvGrpSpPr/>
            <p:nvPr/>
          </p:nvGrpSpPr>
          <p:grpSpPr>
            <a:xfrm rot="0">
              <a:off x="392430" y="2799080"/>
              <a:ext cx="187960" cy="6713855"/>
              <a:chOff x="392430" y="2799080"/>
              <a:chExt cx="187960" cy="6713855"/>
            </a:xfrm>
          </p:grpSpPr>
          <p:grpSp>
            <p:nvGrpSpPr>
              <p:cNvPr id="1010" name="Group 5"/>
              <p:cNvGrpSpPr/>
              <p:nvPr/>
            </p:nvGrpSpPr>
            <p:grpSpPr>
              <a:xfrm rot="0">
                <a:off x="392430" y="9440545"/>
                <a:ext cx="187960" cy="72390"/>
                <a:chOff x="392430" y="9440545"/>
                <a:chExt cx="187960" cy="72390"/>
              </a:xfrm>
            </p:grpSpPr>
            <p:pic>
              <p:nvPicPr>
                <p:cNvPr id="26" name="Picture " descr="C:/Users/최희은/AppData/Roaming/PolarisOffice/ETemp/12732_20770640/image8.png"/>
                <p:cNvPicPr>
                  <a:picLocks noChangeAspect="1"/>
                </p:cNvPicPr>
                <p:nvPr/>
              </p:nvPicPr>
              <p:blipFill rotWithShape="1">
                <a:blip r:embed="rId9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0">
                  <a:off x="392430" y="9440545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11" name="Group 5"/>
              <p:cNvGrpSpPr/>
              <p:nvPr/>
            </p:nvGrpSpPr>
            <p:grpSpPr>
              <a:xfrm rot="0">
                <a:off x="392430" y="7223760"/>
                <a:ext cx="187960" cy="261620"/>
                <a:chOff x="392430" y="7223760"/>
                <a:chExt cx="187960" cy="261620"/>
              </a:xfrm>
            </p:grpSpPr>
            <p:grpSp>
              <p:nvGrpSpPr>
                <p:cNvPr id="1012" name="Group 5"/>
                <p:cNvGrpSpPr/>
                <p:nvPr/>
              </p:nvGrpSpPr>
              <p:grpSpPr>
                <a:xfrm rot="0">
                  <a:off x="392430" y="7223760"/>
                  <a:ext cx="187960" cy="72390"/>
                  <a:chOff x="392430" y="7223760"/>
                  <a:chExt cx="187960" cy="72390"/>
                </a:xfrm>
              </p:grpSpPr>
              <p:pic>
                <p:nvPicPr>
                  <p:cNvPr id="30" name="Picture " descr="C:/Users/최희은/AppData/Roaming/PolarisOffice/ETemp/12732_20770640/image9.png"/>
                  <p:cNvPicPr>
                    <a:picLocks noChangeAspect="1"/>
                  </p:cNvPicPr>
                  <p:nvPr/>
                </p:nvPicPr>
                <p:blipFill rotWithShape="1">
                  <a:blip r:embed="rId10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7223760"/>
                    <a:ext cx="187960" cy="72390"/>
                  </a:xfrm>
                  <a:prstGeom prst="rect"/>
                  <a:noFill/>
                </p:spPr>
              </p:pic>
            </p:grpSp>
            <p:grpSp>
              <p:nvGrpSpPr>
                <p:cNvPr id="1013" name="Group 5"/>
                <p:cNvGrpSpPr/>
                <p:nvPr/>
              </p:nvGrpSpPr>
              <p:grpSpPr>
                <a:xfrm rot="0">
                  <a:off x="392430" y="7412990"/>
                  <a:ext cx="187960" cy="72390"/>
                  <a:chOff x="392430" y="7412990"/>
                  <a:chExt cx="187960" cy="72390"/>
                </a:xfrm>
              </p:grpSpPr>
              <p:pic>
                <p:nvPicPr>
                  <p:cNvPr id="33" name="Picture " descr="C:/Users/최희은/AppData/Roaming/PolarisOffice/ETemp/12732_20770640/image10.png"/>
                  <p:cNvPicPr>
                    <a:picLocks noChangeAspect="1"/>
                  </p:cNvPicPr>
                  <p:nvPr/>
                </p:nvPicPr>
                <p:blipFill rotWithShape="1">
                  <a:blip r:embed="rId11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7412990"/>
                    <a:ext cx="187960" cy="72390"/>
                  </a:xfrm>
                  <a:prstGeom prst="rect"/>
                  <a:noFill/>
                </p:spPr>
              </p:pic>
            </p:grpSp>
          </p:grpSp>
          <p:grpSp>
            <p:nvGrpSpPr>
              <p:cNvPr id="1014" name="Group 5"/>
              <p:cNvGrpSpPr/>
              <p:nvPr/>
            </p:nvGrpSpPr>
            <p:grpSpPr>
              <a:xfrm rot="0">
                <a:off x="392430" y="5011420"/>
                <a:ext cx="187960" cy="261620"/>
                <a:chOff x="392430" y="5011420"/>
                <a:chExt cx="187960" cy="261620"/>
              </a:xfrm>
            </p:grpSpPr>
            <p:grpSp>
              <p:nvGrpSpPr>
                <p:cNvPr id="1015" name="Group 5"/>
                <p:cNvGrpSpPr/>
                <p:nvPr/>
              </p:nvGrpSpPr>
              <p:grpSpPr>
                <a:xfrm rot="0">
                  <a:off x="392430" y="5011420"/>
                  <a:ext cx="187960" cy="72390"/>
                  <a:chOff x="392430" y="5011420"/>
                  <a:chExt cx="187960" cy="72390"/>
                </a:xfrm>
              </p:grpSpPr>
              <p:pic>
                <p:nvPicPr>
                  <p:cNvPr id="38" name="Picture " descr="C:/Users/최희은/AppData/Roaming/PolarisOffice/ETemp/12732_20770640/image11.png"/>
                  <p:cNvPicPr>
                    <a:picLocks noChangeAspect="1"/>
                  </p:cNvPicPr>
                  <p:nvPr/>
                </p:nvPicPr>
                <p:blipFill rotWithShape="1">
                  <a:blip r:embed="rId12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5011420"/>
                    <a:ext cx="187960" cy="72390"/>
                  </a:xfrm>
                  <a:prstGeom prst="rect"/>
                  <a:noFill/>
                </p:spPr>
              </p:pic>
            </p:grpSp>
            <p:grpSp>
              <p:nvGrpSpPr>
                <p:cNvPr id="1016" name="Group 5"/>
                <p:cNvGrpSpPr/>
                <p:nvPr/>
              </p:nvGrpSpPr>
              <p:grpSpPr>
                <a:xfrm rot="0">
                  <a:off x="392430" y="5200650"/>
                  <a:ext cx="187960" cy="72390"/>
                  <a:chOff x="392430" y="5200650"/>
                  <a:chExt cx="187960" cy="72390"/>
                </a:xfrm>
              </p:grpSpPr>
              <p:pic>
                <p:nvPicPr>
                  <p:cNvPr id="41" name="Picture " descr="C:/Users/최희은/AppData/Roaming/PolarisOffice/ETemp/12732_20770640/image12.png"/>
                  <p:cNvPicPr>
                    <a:picLocks noChangeAspect="1"/>
                  </p:cNvPicPr>
                  <p:nvPr/>
                </p:nvPicPr>
                <p:blipFill rotWithShape="1">
                  <a:blip r:embed="rId13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5200650"/>
                    <a:ext cx="187960" cy="72390"/>
                  </a:xfrm>
                  <a:prstGeom prst="rect"/>
                  <a:noFill/>
                </p:spPr>
              </p:pic>
            </p:grpSp>
          </p:grpSp>
          <p:grpSp>
            <p:nvGrpSpPr>
              <p:cNvPr id="1017" name="Group 5"/>
              <p:cNvGrpSpPr/>
              <p:nvPr/>
            </p:nvGrpSpPr>
            <p:grpSpPr>
              <a:xfrm rot="0">
                <a:off x="392430" y="2799080"/>
                <a:ext cx="187960" cy="261620"/>
                <a:chOff x="392430" y="2799080"/>
                <a:chExt cx="187960" cy="261620"/>
              </a:xfrm>
            </p:grpSpPr>
            <p:grpSp>
              <p:nvGrpSpPr>
                <p:cNvPr id="1018" name="Group 5"/>
                <p:cNvGrpSpPr/>
                <p:nvPr/>
              </p:nvGrpSpPr>
              <p:grpSpPr>
                <a:xfrm rot="0">
                  <a:off x="392430" y="2799080"/>
                  <a:ext cx="187960" cy="72390"/>
                  <a:chOff x="392430" y="2799080"/>
                  <a:chExt cx="187960" cy="72390"/>
                </a:xfrm>
              </p:grpSpPr>
              <p:pic>
                <p:nvPicPr>
                  <p:cNvPr id="46" name="Picture " descr="C:/Users/최희은/AppData/Roaming/PolarisOffice/ETemp/12732_20770640/image13.png"/>
                  <p:cNvPicPr>
                    <a:picLocks noChangeAspect="1"/>
                  </p:cNvPicPr>
                  <p:nvPr/>
                </p:nvPicPr>
                <p:blipFill rotWithShape="1">
                  <a:blip r:embed="rId14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2799080"/>
                    <a:ext cx="187960" cy="72390"/>
                  </a:xfrm>
                  <a:prstGeom prst="rect"/>
                  <a:noFill/>
                </p:spPr>
              </p:pic>
            </p:grpSp>
            <p:grpSp>
              <p:nvGrpSpPr>
                <p:cNvPr id="1019" name="Group 5"/>
                <p:cNvGrpSpPr/>
                <p:nvPr/>
              </p:nvGrpSpPr>
              <p:grpSpPr>
                <a:xfrm rot="0">
                  <a:off x="392430" y="2988310"/>
                  <a:ext cx="187960" cy="72390"/>
                  <a:chOff x="392430" y="2988310"/>
                  <a:chExt cx="187960" cy="72390"/>
                </a:xfrm>
              </p:grpSpPr>
              <p:pic>
                <p:nvPicPr>
                  <p:cNvPr id="49" name="Picture " descr="C:/Users/최희은/AppData/Roaming/PolarisOffice/ETemp/12732_20770640/image14.png"/>
                  <p:cNvPicPr>
                    <a:picLocks noChangeAspect="1"/>
                  </p:cNvPicPr>
                  <p:nvPr/>
                </p:nvPicPr>
                <p:blipFill rotWithShape="1">
                  <a:blip r:embed="rId15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2988310"/>
                    <a:ext cx="187960" cy="72390"/>
                  </a:xfrm>
                  <a:prstGeom prst="rect"/>
                  <a:noFill/>
                </p:spPr>
              </p:pic>
            </p:grpSp>
          </p:grpSp>
        </p:grpSp>
        <p:grpSp>
          <p:nvGrpSpPr>
            <p:cNvPr id="1020" name="Group 5"/>
            <p:cNvGrpSpPr/>
            <p:nvPr/>
          </p:nvGrpSpPr>
          <p:grpSpPr>
            <a:xfrm rot="0">
              <a:off x="1927860" y="625475"/>
              <a:ext cx="261620" cy="187960"/>
              <a:chOff x="1927860" y="625475"/>
              <a:chExt cx="261620" cy="187960"/>
            </a:xfrm>
          </p:grpSpPr>
          <p:grpSp>
            <p:nvGrpSpPr>
              <p:cNvPr id="1021" name="Group 5"/>
              <p:cNvGrpSpPr/>
              <p:nvPr/>
            </p:nvGrpSpPr>
            <p:grpSpPr>
              <a:xfrm rot="0">
                <a:off x="1869440" y="683260"/>
                <a:ext cx="187960" cy="72390"/>
                <a:chOff x="1869440" y="683260"/>
                <a:chExt cx="187960" cy="72390"/>
              </a:xfrm>
            </p:grpSpPr>
            <p:pic>
              <p:nvPicPr>
                <p:cNvPr id="55" name="Picture " descr="C:/Users/최희은/AppData/Roaming/PolarisOffice/ETemp/12732_20770640/image15.png"/>
                <p:cNvPicPr>
                  <a:picLocks noChangeAspect="1"/>
                </p:cNvPicPr>
                <p:nvPr/>
              </p:nvPicPr>
              <p:blipFill rotWithShape="1">
                <a:blip r:embed="rId16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869440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22" name="Group 5"/>
              <p:cNvGrpSpPr/>
              <p:nvPr/>
            </p:nvGrpSpPr>
            <p:grpSpPr>
              <a:xfrm rot="0">
                <a:off x="2059305" y="683260"/>
                <a:ext cx="187960" cy="72390"/>
                <a:chOff x="2059305" y="683260"/>
                <a:chExt cx="187960" cy="72390"/>
              </a:xfrm>
            </p:grpSpPr>
            <p:pic>
              <p:nvPicPr>
                <p:cNvPr id="58" name="Picture " descr="C:/Users/최희은/AppData/Roaming/PolarisOffice/ETemp/12732_20770640/image16.png"/>
                <p:cNvPicPr>
                  <a:picLocks noChangeAspect="1"/>
                </p:cNvPicPr>
                <p:nvPr/>
              </p:nvPicPr>
              <p:blipFill rotWithShape="1">
                <a:blip r:embed="rId17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205930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23" name="Group 5"/>
            <p:cNvGrpSpPr/>
            <p:nvPr/>
          </p:nvGrpSpPr>
          <p:grpSpPr>
            <a:xfrm rot="0">
              <a:off x="3500755" y="625475"/>
              <a:ext cx="261620" cy="187960"/>
              <a:chOff x="3500755" y="625475"/>
              <a:chExt cx="261620" cy="187960"/>
            </a:xfrm>
          </p:grpSpPr>
          <p:grpSp>
            <p:nvGrpSpPr>
              <p:cNvPr id="1024" name="Group 5"/>
              <p:cNvGrpSpPr/>
              <p:nvPr/>
            </p:nvGrpSpPr>
            <p:grpSpPr>
              <a:xfrm rot="0">
                <a:off x="3442970" y="683260"/>
                <a:ext cx="187960" cy="72390"/>
                <a:chOff x="3442970" y="683260"/>
                <a:chExt cx="187960" cy="72390"/>
              </a:xfrm>
            </p:grpSpPr>
            <p:pic>
              <p:nvPicPr>
                <p:cNvPr id="63" name="Picture " descr="C:/Users/최희은/AppData/Roaming/PolarisOffice/ETemp/12732_20770640/image17.png"/>
                <p:cNvPicPr>
                  <a:picLocks noChangeAspect="1"/>
                </p:cNvPicPr>
                <p:nvPr/>
              </p:nvPicPr>
              <p:blipFill rotWithShape="1">
                <a:blip r:embed="rId18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3442970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25" name="Group 5"/>
              <p:cNvGrpSpPr/>
              <p:nvPr/>
            </p:nvGrpSpPr>
            <p:grpSpPr>
              <a:xfrm rot="0">
                <a:off x="3632200" y="683260"/>
                <a:ext cx="187960" cy="72390"/>
                <a:chOff x="3632200" y="683260"/>
                <a:chExt cx="187960" cy="72390"/>
              </a:xfrm>
            </p:grpSpPr>
            <p:pic>
              <p:nvPicPr>
                <p:cNvPr id="66" name="Picture " descr="C:/Users/최희은/AppData/Roaming/PolarisOffice/ETemp/12732_20770640/image18.png"/>
                <p:cNvPicPr>
                  <a:picLocks noChangeAspect="1"/>
                </p:cNvPicPr>
                <p:nvPr/>
              </p:nvPicPr>
              <p:blipFill rotWithShape="1">
                <a:blip r:embed="rId19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3632200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26" name="Group 5"/>
            <p:cNvGrpSpPr/>
            <p:nvPr/>
          </p:nvGrpSpPr>
          <p:grpSpPr>
            <a:xfrm rot="0">
              <a:off x="5074285" y="625475"/>
              <a:ext cx="261620" cy="187960"/>
              <a:chOff x="5074285" y="625475"/>
              <a:chExt cx="261620" cy="187960"/>
            </a:xfrm>
          </p:grpSpPr>
          <p:grpSp>
            <p:nvGrpSpPr>
              <p:cNvPr id="1027" name="Group 5"/>
              <p:cNvGrpSpPr/>
              <p:nvPr/>
            </p:nvGrpSpPr>
            <p:grpSpPr>
              <a:xfrm rot="0">
                <a:off x="5016500" y="683260"/>
                <a:ext cx="187960" cy="72390"/>
                <a:chOff x="5016500" y="683260"/>
                <a:chExt cx="187960" cy="72390"/>
              </a:xfrm>
            </p:grpSpPr>
            <p:pic>
              <p:nvPicPr>
                <p:cNvPr id="71" name="Picture " descr="C:/Users/최희은/AppData/Roaming/PolarisOffice/ETemp/12732_20770640/image19.png"/>
                <p:cNvPicPr>
                  <a:picLocks noChangeAspect="1"/>
                </p:cNvPicPr>
                <p:nvPr/>
              </p:nvPicPr>
              <p:blipFill rotWithShape="1">
                <a:blip r:embed="rId20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5016500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28" name="Group 5"/>
              <p:cNvGrpSpPr/>
              <p:nvPr/>
            </p:nvGrpSpPr>
            <p:grpSpPr>
              <a:xfrm rot="0">
                <a:off x="5205730" y="683260"/>
                <a:ext cx="187960" cy="72390"/>
                <a:chOff x="5205730" y="683260"/>
                <a:chExt cx="187960" cy="72390"/>
              </a:xfrm>
            </p:grpSpPr>
            <p:pic>
              <p:nvPicPr>
                <p:cNvPr id="74" name="Picture " descr="C:/Users/최희은/AppData/Roaming/PolarisOffice/ETemp/12732_20770640/image20.png"/>
                <p:cNvPicPr>
                  <a:picLocks noChangeAspect="1"/>
                </p:cNvPicPr>
                <p:nvPr/>
              </p:nvPicPr>
              <p:blipFill rotWithShape="1">
                <a:blip r:embed="rId21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5205730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29" name="Group 5"/>
            <p:cNvGrpSpPr/>
            <p:nvPr/>
          </p:nvGrpSpPr>
          <p:grpSpPr>
            <a:xfrm rot="0">
              <a:off x="6647180" y="625475"/>
              <a:ext cx="261620" cy="187960"/>
              <a:chOff x="6647180" y="625475"/>
              <a:chExt cx="261620" cy="187960"/>
            </a:xfrm>
          </p:grpSpPr>
          <p:grpSp>
            <p:nvGrpSpPr>
              <p:cNvPr id="1030" name="Group 5"/>
              <p:cNvGrpSpPr/>
              <p:nvPr/>
            </p:nvGrpSpPr>
            <p:grpSpPr>
              <a:xfrm rot="0">
                <a:off x="6589395" y="683260"/>
                <a:ext cx="187960" cy="72390"/>
                <a:chOff x="6589395" y="683260"/>
                <a:chExt cx="187960" cy="72390"/>
              </a:xfrm>
            </p:grpSpPr>
            <p:pic>
              <p:nvPicPr>
                <p:cNvPr id="79" name="Picture " descr="C:/Users/최희은/AppData/Roaming/PolarisOffice/ETemp/12732_20770640/image21.png"/>
                <p:cNvPicPr>
                  <a:picLocks noChangeAspect="1"/>
                </p:cNvPicPr>
                <p:nvPr/>
              </p:nvPicPr>
              <p:blipFill rotWithShape="1">
                <a:blip r:embed="rId22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6589395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31" name="Group 5"/>
              <p:cNvGrpSpPr/>
              <p:nvPr/>
            </p:nvGrpSpPr>
            <p:grpSpPr>
              <a:xfrm rot="0">
                <a:off x="6778625" y="683260"/>
                <a:ext cx="187960" cy="72390"/>
                <a:chOff x="6778625" y="683260"/>
                <a:chExt cx="187960" cy="72390"/>
              </a:xfrm>
            </p:grpSpPr>
            <p:pic>
              <p:nvPicPr>
                <p:cNvPr id="82" name="Picture " descr="C:/Users/최희은/AppData/Roaming/PolarisOffice/ETemp/12732_20770640/image22.png"/>
                <p:cNvPicPr>
                  <a:picLocks noChangeAspect="1"/>
                </p:cNvPicPr>
                <p:nvPr/>
              </p:nvPicPr>
              <p:blipFill rotWithShape="1">
                <a:blip r:embed="rId2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677862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32" name="Group 5"/>
            <p:cNvGrpSpPr/>
            <p:nvPr/>
          </p:nvGrpSpPr>
          <p:grpSpPr>
            <a:xfrm rot="0">
              <a:off x="8220710" y="625475"/>
              <a:ext cx="261620" cy="187960"/>
              <a:chOff x="8220710" y="625475"/>
              <a:chExt cx="261620" cy="187960"/>
            </a:xfrm>
          </p:grpSpPr>
          <p:grpSp>
            <p:nvGrpSpPr>
              <p:cNvPr id="1033" name="Group 5"/>
              <p:cNvGrpSpPr/>
              <p:nvPr/>
            </p:nvGrpSpPr>
            <p:grpSpPr>
              <a:xfrm rot="0">
                <a:off x="8162925" y="683260"/>
                <a:ext cx="187960" cy="72390"/>
                <a:chOff x="8162925" y="683260"/>
                <a:chExt cx="187960" cy="72390"/>
              </a:xfrm>
            </p:grpSpPr>
            <p:pic>
              <p:nvPicPr>
                <p:cNvPr id="87" name="Picture " descr="C:/Users/최희은/AppData/Roaming/PolarisOffice/ETemp/12732_20770640/image23.png"/>
                <p:cNvPicPr>
                  <a:picLocks noChangeAspect="1"/>
                </p:cNvPicPr>
                <p:nvPr/>
              </p:nvPicPr>
              <p:blipFill rotWithShape="1">
                <a:blip r:embed="rId24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8162925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34" name="Group 5"/>
              <p:cNvGrpSpPr/>
              <p:nvPr/>
            </p:nvGrpSpPr>
            <p:grpSpPr>
              <a:xfrm rot="0">
                <a:off x="8352155" y="683260"/>
                <a:ext cx="187960" cy="72390"/>
                <a:chOff x="8352155" y="683260"/>
                <a:chExt cx="187960" cy="72390"/>
              </a:xfrm>
            </p:grpSpPr>
            <p:pic>
              <p:nvPicPr>
                <p:cNvPr id="90" name="Picture " descr="C:/Users/최희은/AppData/Roaming/PolarisOffice/ETemp/12732_20770640/image24.png"/>
                <p:cNvPicPr>
                  <a:picLocks noChangeAspect="1"/>
                </p:cNvPicPr>
                <p:nvPr/>
              </p:nvPicPr>
              <p:blipFill rotWithShape="1">
                <a:blip r:embed="rId25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835215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35" name="Group 5"/>
            <p:cNvGrpSpPr/>
            <p:nvPr/>
          </p:nvGrpSpPr>
          <p:grpSpPr>
            <a:xfrm rot="0">
              <a:off x="9793605" y="625475"/>
              <a:ext cx="261620" cy="187960"/>
              <a:chOff x="9793605" y="625475"/>
              <a:chExt cx="261620" cy="187960"/>
            </a:xfrm>
          </p:grpSpPr>
          <p:grpSp>
            <p:nvGrpSpPr>
              <p:cNvPr id="1036" name="Group 5"/>
              <p:cNvGrpSpPr/>
              <p:nvPr/>
            </p:nvGrpSpPr>
            <p:grpSpPr>
              <a:xfrm rot="0">
                <a:off x="9735820" y="683260"/>
                <a:ext cx="187960" cy="72390"/>
                <a:chOff x="9735820" y="683260"/>
                <a:chExt cx="187960" cy="72390"/>
              </a:xfrm>
            </p:grpSpPr>
            <p:pic>
              <p:nvPicPr>
                <p:cNvPr id="95" name="Picture " descr="C:/Users/최희은/AppData/Roaming/PolarisOffice/ETemp/12732_20770640/image25.png"/>
                <p:cNvPicPr>
                  <a:picLocks noChangeAspect="1"/>
                </p:cNvPicPr>
                <p:nvPr/>
              </p:nvPicPr>
              <p:blipFill rotWithShape="1">
                <a:blip r:embed="rId26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9735820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37" name="Group 5"/>
              <p:cNvGrpSpPr/>
              <p:nvPr/>
            </p:nvGrpSpPr>
            <p:grpSpPr>
              <a:xfrm rot="0">
                <a:off x="9925685" y="683260"/>
                <a:ext cx="187960" cy="72390"/>
                <a:chOff x="9925685" y="683260"/>
                <a:chExt cx="187960" cy="72390"/>
              </a:xfrm>
            </p:grpSpPr>
            <p:pic>
              <p:nvPicPr>
                <p:cNvPr id="98" name="Picture " descr="C:/Users/최희은/AppData/Roaming/PolarisOffice/ETemp/12732_20770640/image26.png"/>
                <p:cNvPicPr>
                  <a:picLocks noChangeAspect="1"/>
                </p:cNvPicPr>
                <p:nvPr/>
              </p:nvPicPr>
              <p:blipFill rotWithShape="1">
                <a:blip r:embed="rId27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992568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38" name="Group 5"/>
            <p:cNvGrpSpPr/>
            <p:nvPr/>
          </p:nvGrpSpPr>
          <p:grpSpPr>
            <a:xfrm rot="0">
              <a:off x="11367135" y="625475"/>
              <a:ext cx="261620" cy="187960"/>
              <a:chOff x="11367135" y="625475"/>
              <a:chExt cx="261620" cy="187960"/>
            </a:xfrm>
          </p:grpSpPr>
          <p:grpSp>
            <p:nvGrpSpPr>
              <p:cNvPr id="1039" name="Group 5"/>
              <p:cNvGrpSpPr/>
              <p:nvPr/>
            </p:nvGrpSpPr>
            <p:grpSpPr>
              <a:xfrm rot="0">
                <a:off x="11309350" y="683260"/>
                <a:ext cx="187960" cy="72390"/>
                <a:chOff x="11309350" y="683260"/>
                <a:chExt cx="187960" cy="72390"/>
              </a:xfrm>
            </p:grpSpPr>
            <p:pic>
              <p:nvPicPr>
                <p:cNvPr id="103" name="Picture " descr="C:/Users/최희은/AppData/Roaming/PolarisOffice/ETemp/12732_20770640/image27.png"/>
                <p:cNvPicPr>
                  <a:picLocks noChangeAspect="1"/>
                </p:cNvPicPr>
                <p:nvPr/>
              </p:nvPicPr>
              <p:blipFill rotWithShape="1">
                <a:blip r:embed="rId28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1309350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40" name="Group 5"/>
              <p:cNvGrpSpPr/>
              <p:nvPr/>
            </p:nvGrpSpPr>
            <p:grpSpPr>
              <a:xfrm rot="0">
                <a:off x="11498580" y="683260"/>
                <a:ext cx="187960" cy="72390"/>
                <a:chOff x="11498580" y="683260"/>
                <a:chExt cx="187960" cy="72390"/>
              </a:xfrm>
            </p:grpSpPr>
            <p:pic>
              <p:nvPicPr>
                <p:cNvPr id="106" name="Picture " descr="C:/Users/최희은/AppData/Roaming/PolarisOffice/ETemp/12732_20770640/image28.png"/>
                <p:cNvPicPr>
                  <a:picLocks noChangeAspect="1"/>
                </p:cNvPicPr>
                <p:nvPr/>
              </p:nvPicPr>
              <p:blipFill rotWithShape="1">
                <a:blip r:embed="rId29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1498580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41" name="Group 5"/>
            <p:cNvGrpSpPr/>
            <p:nvPr/>
          </p:nvGrpSpPr>
          <p:grpSpPr>
            <a:xfrm rot="0">
              <a:off x="12940665" y="625475"/>
              <a:ext cx="261620" cy="187960"/>
              <a:chOff x="12940665" y="625475"/>
              <a:chExt cx="261620" cy="187960"/>
            </a:xfrm>
          </p:grpSpPr>
          <p:grpSp>
            <p:nvGrpSpPr>
              <p:cNvPr id="1042" name="Group 5"/>
              <p:cNvGrpSpPr/>
              <p:nvPr/>
            </p:nvGrpSpPr>
            <p:grpSpPr>
              <a:xfrm rot="0">
                <a:off x="12882245" y="683260"/>
                <a:ext cx="187960" cy="72390"/>
                <a:chOff x="12882245" y="683260"/>
                <a:chExt cx="187960" cy="72390"/>
              </a:xfrm>
            </p:grpSpPr>
            <p:pic>
              <p:nvPicPr>
                <p:cNvPr id="111" name="Picture " descr="C:/Users/최희은/AppData/Roaming/PolarisOffice/ETemp/12732_20770640/image29.png"/>
                <p:cNvPicPr>
                  <a:picLocks noChangeAspect="1"/>
                </p:cNvPicPr>
                <p:nvPr/>
              </p:nvPicPr>
              <p:blipFill rotWithShape="1">
                <a:blip r:embed="rId30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2882245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43" name="Group 5"/>
              <p:cNvGrpSpPr/>
              <p:nvPr/>
            </p:nvGrpSpPr>
            <p:grpSpPr>
              <a:xfrm rot="0">
                <a:off x="13072110" y="683260"/>
                <a:ext cx="187960" cy="72390"/>
                <a:chOff x="13072110" y="683260"/>
                <a:chExt cx="187960" cy="72390"/>
              </a:xfrm>
            </p:grpSpPr>
            <p:pic>
              <p:nvPicPr>
                <p:cNvPr id="114" name="Picture " descr="C:/Users/최희은/AppData/Roaming/PolarisOffice/ETemp/12732_20770640/image30.png"/>
                <p:cNvPicPr>
                  <a:picLocks noChangeAspect="1"/>
                </p:cNvPicPr>
                <p:nvPr/>
              </p:nvPicPr>
              <p:blipFill rotWithShape="1">
                <a:blip r:embed="rId31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3072110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44" name="Group 5"/>
            <p:cNvGrpSpPr/>
            <p:nvPr/>
          </p:nvGrpSpPr>
          <p:grpSpPr>
            <a:xfrm rot="0">
              <a:off x="14513560" y="625475"/>
              <a:ext cx="261620" cy="187960"/>
              <a:chOff x="14513560" y="625475"/>
              <a:chExt cx="261620" cy="187960"/>
            </a:xfrm>
          </p:grpSpPr>
          <p:grpSp>
            <p:nvGrpSpPr>
              <p:cNvPr id="1045" name="Group 5"/>
              <p:cNvGrpSpPr/>
              <p:nvPr/>
            </p:nvGrpSpPr>
            <p:grpSpPr>
              <a:xfrm rot="0">
                <a:off x="14455775" y="683260"/>
                <a:ext cx="187960" cy="72390"/>
                <a:chOff x="14455775" y="683260"/>
                <a:chExt cx="187960" cy="72390"/>
              </a:xfrm>
            </p:grpSpPr>
            <p:pic>
              <p:nvPicPr>
                <p:cNvPr id="119" name="Picture " descr="C:/Users/최희은/AppData/Roaming/PolarisOffice/ETemp/12732_20770640/image31.png"/>
                <p:cNvPicPr>
                  <a:picLocks noChangeAspect="1"/>
                </p:cNvPicPr>
                <p:nvPr/>
              </p:nvPicPr>
              <p:blipFill rotWithShape="1">
                <a:blip r:embed="rId32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4455775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46" name="Group 5"/>
              <p:cNvGrpSpPr/>
              <p:nvPr/>
            </p:nvGrpSpPr>
            <p:grpSpPr>
              <a:xfrm rot="0">
                <a:off x="14645005" y="683260"/>
                <a:ext cx="187960" cy="72390"/>
                <a:chOff x="14645005" y="683260"/>
                <a:chExt cx="187960" cy="72390"/>
              </a:xfrm>
            </p:grpSpPr>
            <p:pic>
              <p:nvPicPr>
                <p:cNvPr id="122" name="Picture " descr="C:/Users/최희은/AppData/Roaming/PolarisOffice/ETemp/12732_20770640/image32.png"/>
                <p:cNvPicPr>
                  <a:picLocks noChangeAspect="1"/>
                </p:cNvPicPr>
                <p:nvPr/>
              </p:nvPicPr>
              <p:blipFill rotWithShape="1">
                <a:blip r:embed="rId3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464500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47" name="Group 5"/>
            <p:cNvGrpSpPr/>
            <p:nvPr/>
          </p:nvGrpSpPr>
          <p:grpSpPr>
            <a:xfrm rot="0">
              <a:off x="16087090" y="625475"/>
              <a:ext cx="261620" cy="187960"/>
              <a:chOff x="16087090" y="625475"/>
              <a:chExt cx="261620" cy="187960"/>
            </a:xfrm>
          </p:grpSpPr>
          <p:grpSp>
            <p:nvGrpSpPr>
              <p:cNvPr id="1048" name="Group 5"/>
              <p:cNvGrpSpPr/>
              <p:nvPr/>
            </p:nvGrpSpPr>
            <p:grpSpPr>
              <a:xfrm rot="0">
                <a:off x="16029305" y="683260"/>
                <a:ext cx="187960" cy="72390"/>
                <a:chOff x="16029305" y="683260"/>
                <a:chExt cx="187960" cy="72390"/>
              </a:xfrm>
            </p:grpSpPr>
            <p:pic>
              <p:nvPicPr>
                <p:cNvPr id="127" name="Picture " descr="C:/Users/최희은/AppData/Roaming/PolarisOffice/ETemp/12732_20770640/image33.png"/>
                <p:cNvPicPr>
                  <a:picLocks noChangeAspect="1"/>
                </p:cNvPicPr>
                <p:nvPr/>
              </p:nvPicPr>
              <p:blipFill rotWithShape="1">
                <a:blip r:embed="rId34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6029305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49" name="Group 5"/>
              <p:cNvGrpSpPr/>
              <p:nvPr/>
            </p:nvGrpSpPr>
            <p:grpSpPr>
              <a:xfrm rot="0">
                <a:off x="16218535" y="683260"/>
                <a:ext cx="187960" cy="72390"/>
                <a:chOff x="16218535" y="683260"/>
                <a:chExt cx="187960" cy="72390"/>
              </a:xfrm>
            </p:grpSpPr>
            <p:pic>
              <p:nvPicPr>
                <p:cNvPr id="130" name="Picture " descr="C:/Users/최희은/AppData/Roaming/PolarisOffice/ETemp/12732_20770640/image34.png"/>
                <p:cNvPicPr>
                  <a:picLocks noChangeAspect="1"/>
                </p:cNvPicPr>
                <p:nvPr/>
              </p:nvPicPr>
              <p:blipFill rotWithShape="1">
                <a:blip r:embed="rId35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621853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50" name="Group 5"/>
            <p:cNvGrpSpPr/>
            <p:nvPr/>
          </p:nvGrpSpPr>
          <p:grpSpPr>
            <a:xfrm rot="0">
              <a:off x="579120" y="811530"/>
              <a:ext cx="17318355" cy="8860790"/>
              <a:chOff x="579120" y="811530"/>
              <a:chExt cx="17318355" cy="8860790"/>
            </a:xfrm>
          </p:grpSpPr>
          <p:pic>
            <p:nvPicPr>
              <p:cNvPr id="134" name="Picture " descr="C:/Users/최희은/AppData/Roaming/PolarisOffice/ETemp/12732_20770640/image35.png"/>
              <p:cNvPicPr>
                <a:picLocks noChangeAspect="1"/>
              </p:cNvPicPr>
              <p:nvPr/>
            </p:nvPicPr>
            <p:blipFill rotWithShape="1">
              <a:blip r:embed="rId3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579120" y="811530"/>
                <a:ext cx="17318355" cy="8860790"/>
              </a:xfrm>
              <a:prstGeom prst="rect"/>
              <a:noFill/>
            </p:spPr>
          </p:pic>
        </p:grpSp>
      </p:grpSp>
      <p:grpSp>
        <p:nvGrpSpPr>
          <p:cNvPr id="1051" name="Group 5"/>
          <p:cNvGrpSpPr/>
          <p:nvPr/>
        </p:nvGrpSpPr>
        <p:grpSpPr>
          <a:xfrm rot="0">
            <a:off x="596900" y="7460615"/>
            <a:ext cx="12371070" cy="2000885"/>
            <a:chOff x="596900" y="7460615"/>
            <a:chExt cx="12371070" cy="2000885"/>
          </a:xfrm>
        </p:grpSpPr>
        <p:pic>
          <p:nvPicPr>
            <p:cNvPr id="138" name="Picture " descr="C:/Users/최희은/AppData/Roaming/PolarisOffice/ETemp/12732_20770640/image36.png"/>
            <p:cNvPicPr>
              <a:picLocks noChangeAspect="1"/>
            </p:cNvPicPr>
            <p:nvPr/>
          </p:nvPicPr>
          <p:blipFill rotWithShape="1">
            <a:blip r:embed="rId3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96900" y="7460615"/>
              <a:ext cx="12371070" cy="2000885"/>
            </a:xfrm>
            <a:prstGeom prst="rect"/>
            <a:noFill/>
          </p:spPr>
        </p:pic>
      </p:grpSp>
      <p:sp>
        <p:nvSpPr>
          <p:cNvPr id="140" name="Rect 0"/>
          <p:cNvSpPr txBox="1">
            <a:spLocks/>
          </p:cNvSpPr>
          <p:nvPr/>
        </p:nvSpPr>
        <p:spPr>
          <a:xfrm rot="0">
            <a:off x="597535" y="1477645"/>
            <a:ext cx="12237085" cy="2399665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ko-KR" sz="7500" spc="100">
                <a:solidFill>
                  <a:srgbClr val="24370F"/>
                </a:solidFill>
                <a:latin typeface="Vidaloka " charset="0"/>
                <a:cs typeface="Vidaloka " charset="0"/>
              </a:rPr>
              <a:t>Q. 지역과 게임 장르가</a:t>
            </a:r>
            <a:endParaRPr lang="ko-KR" altLang="en-US" sz="7500">
              <a:solidFill>
                <a:srgbClr val="24370F"/>
              </a:solidFill>
              <a:latin typeface="Vidaloka " charset="0"/>
              <a:cs typeface="Vidaloka " charset="0"/>
            </a:endParaRPr>
          </a:p>
          <a:p>
            <a:pPr marL="0" indent="0" latinLnBrk="0">
              <a:buFontTx/>
              <a:buNone/>
            </a:pPr>
            <a:r>
              <a:rPr lang="ko-KR" sz="7500" spc="100">
                <a:solidFill>
                  <a:srgbClr val="24370F"/>
                </a:solidFill>
                <a:latin typeface="Vidaloka " charset="0"/>
                <a:cs typeface="Vidaloka " charset="0"/>
              </a:rPr>
              <a:t>서로 연관이 있다?</a:t>
            </a:r>
            <a:endParaRPr lang="ko-KR" altLang="en-US" sz="7500">
              <a:solidFill>
                <a:srgbClr val="24370F"/>
              </a:solidFill>
              <a:latin typeface="Vidaloka " charset="0"/>
              <a:cs typeface="Vidaloka " charset="0"/>
            </a:endParaRPr>
          </a:p>
        </p:txBody>
      </p:sp>
      <p:sp>
        <p:nvSpPr>
          <p:cNvPr id="141" name="Rect 0"/>
          <p:cNvSpPr txBox="1">
            <a:spLocks/>
          </p:cNvSpPr>
          <p:nvPr/>
        </p:nvSpPr>
        <p:spPr>
          <a:xfrm rot="0">
            <a:off x="767080" y="763905"/>
            <a:ext cx="4786630" cy="368935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en-US" sz="1800" b="1">
                <a:solidFill>
                  <a:srgbClr val="24370F"/>
                </a:solidFill>
                <a:latin typeface="Pretendard Medium" charset="0"/>
                <a:cs typeface="Pretendard Medium" charset="0"/>
              </a:rPr>
              <a:t>FIELD    </a:t>
            </a:r>
            <a:r>
              <a:rPr lang="ko-KR" sz="1800" b="1">
                <a:solidFill>
                  <a:srgbClr val="24370F"/>
                </a:solidFill>
                <a:latin typeface="Pretendard Light" charset="0"/>
                <a:cs typeface="Pretendard Light" charset="0"/>
              </a:rPr>
              <a:t>DATA ANALYSIS</a:t>
            </a:r>
            <a:endParaRPr lang="ko-KR" altLang="en-US" sz="1800" b="1">
              <a:solidFill>
                <a:srgbClr val="24370F"/>
              </a:solidFill>
              <a:latin typeface="Pretendard Light" charset="0"/>
              <a:cs typeface="Pretendard Light" charset="0"/>
            </a:endParaRPr>
          </a:p>
        </p:txBody>
      </p:sp>
      <p:sp>
        <p:nvSpPr>
          <p:cNvPr id="142" name="Rect 0"/>
          <p:cNvSpPr txBox="1">
            <a:spLocks/>
          </p:cNvSpPr>
          <p:nvPr/>
        </p:nvSpPr>
        <p:spPr>
          <a:xfrm rot="0">
            <a:off x="11762740" y="763905"/>
            <a:ext cx="3272155" cy="368935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ko-KR" sz="1800" b="1">
                <a:solidFill>
                  <a:srgbClr val="24370F"/>
                </a:solidFill>
                <a:latin typeface="Pretendard Light" charset="0"/>
                <a:cs typeface="Pretendard Light" charset="0"/>
              </a:rPr>
              <a:t>2021.12.13</a:t>
            </a:r>
            <a:endParaRPr lang="ko-KR" altLang="en-US" sz="1800" b="1">
              <a:solidFill>
                <a:srgbClr val="24370F"/>
              </a:solidFill>
              <a:latin typeface="Pretendard Light" charset="0"/>
              <a:cs typeface="Pretendard Light" charset="0"/>
            </a:endParaRPr>
          </a:p>
        </p:txBody>
      </p:sp>
      <p:sp>
        <p:nvSpPr>
          <p:cNvPr id="143" name="Rect 0"/>
          <p:cNvSpPr txBox="1">
            <a:spLocks/>
          </p:cNvSpPr>
          <p:nvPr/>
        </p:nvSpPr>
        <p:spPr>
          <a:xfrm rot="0">
            <a:off x="14307820" y="746760"/>
            <a:ext cx="4286250" cy="368935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ko-KR" sz="1800" b="1">
                <a:solidFill>
                  <a:srgbClr val="24370F"/>
                </a:solidFill>
                <a:latin typeface="Pretendard Medium" charset="0"/>
                <a:cs typeface="Pretendard Medium" charset="0"/>
              </a:rPr>
              <a:t>DATA ANALYST</a:t>
            </a:r>
            <a:r>
              <a:rPr lang="en-US" sz="1800" b="1">
                <a:solidFill>
                  <a:srgbClr val="24370F"/>
                </a:solidFill>
                <a:latin typeface="Pretendard Medium" charset="0"/>
                <a:cs typeface="Pretendard Medium" charset="0"/>
              </a:rPr>
              <a:t>    </a:t>
            </a:r>
            <a:r>
              <a:rPr lang="ko-KR" sz="1800" b="1">
                <a:solidFill>
                  <a:srgbClr val="24370F"/>
                </a:solidFill>
                <a:latin typeface="Pretendard Light" charset="0"/>
                <a:cs typeface="Pretendard Light" charset="0"/>
              </a:rPr>
              <a:t>Choi HeeEun</a:t>
            </a:r>
            <a:endParaRPr lang="ko-KR" altLang="en-US" sz="1800" b="1">
              <a:solidFill>
                <a:srgbClr val="24370F"/>
              </a:solidFill>
              <a:latin typeface="Pretendard Light" charset="0"/>
              <a:cs typeface="Pretendard Light" charset="0"/>
            </a:endParaRPr>
          </a:p>
        </p:txBody>
      </p:sp>
      <p:sp>
        <p:nvSpPr>
          <p:cNvPr id="144" name="Rect 0"/>
          <p:cNvSpPr txBox="1">
            <a:spLocks/>
          </p:cNvSpPr>
          <p:nvPr/>
        </p:nvSpPr>
        <p:spPr>
          <a:xfrm rot="0">
            <a:off x="700405" y="7980680"/>
            <a:ext cx="17815560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800" i="0" b="1">
                <a:solidFill>
                  <a:srgbClr val="212121"/>
                </a:solidFill>
                <a:latin typeface="Calibri" charset="0"/>
                <a:ea typeface="Calibri" charset="0"/>
              </a:rPr>
              <a:t>A. 지역별 선호하는 게임의 장르가 유의미하게 존재한다.</a:t>
            </a:r>
            <a:endParaRPr lang="ko-KR" altLang="en-US" sz="1800" i="0" b="0">
              <a:solidFill>
                <a:srgbClr val="212121"/>
              </a:solidFill>
              <a:latin typeface="Calibri" charset="0"/>
              <a:ea typeface="Calibri" charset="0"/>
            </a:endParaRPr>
          </a:p>
          <a:p>
            <a:pPr marL="0" indent="0" latinLnBrk="0">
              <a:buFontTx/>
              <a:buNone/>
            </a:pPr>
            <a:r>
              <a:rPr sz="1800" i="0" b="0">
                <a:solidFill>
                  <a:srgbClr val="212121"/>
                </a:solidFill>
                <a:latin typeface="Calibri" charset="0"/>
                <a:ea typeface="Calibri" charset="0"/>
              </a:rPr>
              <a:t>지역과 게임 장르 간 'Two Sample Chi Square Test'(두 표본의 연관성 가설 검정)를 진행한 결과, </a:t>
            </a:r>
            <a:endParaRPr lang="ko-KR" altLang="en-US" sz="1800" i="0" b="0">
              <a:solidFill>
                <a:srgbClr val="212121"/>
              </a:solidFill>
              <a:latin typeface="Calibri" charset="0"/>
              <a:ea typeface="Calibri" charset="0"/>
            </a:endParaRPr>
          </a:p>
          <a:p>
            <a:pPr marL="0" indent="0" latinLnBrk="0">
              <a:buFontTx/>
              <a:buNone/>
            </a:pPr>
            <a:r>
              <a:rPr sz="1800" i="0" b="0">
                <a:solidFill>
                  <a:srgbClr val="212121"/>
                </a:solidFill>
                <a:latin typeface="Calibri" charset="0"/>
                <a:ea typeface="Calibri" charset="0"/>
              </a:rPr>
              <a:t>귀무가설(지역과 게임 장르는 서로 연관이 있다)의 p_value값이 1.0이 나오면서 유의수준인 0.05를 넘었고, </a:t>
            </a:r>
            <a:endParaRPr lang="ko-KR" altLang="en-US" sz="1800" i="0" b="0">
              <a:solidFill>
                <a:srgbClr val="212121"/>
              </a:solidFill>
              <a:latin typeface="Calibri" charset="0"/>
              <a:ea typeface="Calibri" charset="0"/>
            </a:endParaRPr>
          </a:p>
          <a:p>
            <a:pPr marL="0" indent="0" latinLnBrk="0">
              <a:buFontTx/>
              <a:buNone/>
            </a:pPr>
            <a:r>
              <a:rPr sz="1800" i="0" b="1">
                <a:solidFill>
                  <a:srgbClr val="212121"/>
                </a:solidFill>
                <a:latin typeface="Calibri" charset="0"/>
                <a:ea typeface="Calibri" charset="0"/>
              </a:rPr>
              <a:t>이는 지역과 게임 장르 간 서로 연관이 있다 라는 가정이 유의미하다</a:t>
            </a:r>
            <a:r>
              <a:rPr sz="1800" i="0" b="0">
                <a:solidFill>
                  <a:srgbClr val="212121"/>
                </a:solidFill>
                <a:latin typeface="Calibri" charset="0"/>
                <a:ea typeface="Calibri" charset="0"/>
              </a:rPr>
              <a:t>고 볼 수 있</a:t>
            </a:r>
            <a:r>
              <a:rPr sz="1800" i="0" b="0">
                <a:solidFill>
                  <a:srgbClr val="212121"/>
                </a:solidFill>
                <a:latin typeface="Calibri" charset="0"/>
                <a:ea typeface="Calibri" charset="0"/>
              </a:rPr>
              <a:t>다고 판</a:t>
            </a:r>
            <a:r>
              <a:rPr lang="ko-KR" sz="1800" i="0" b="0">
                <a:solidFill>
                  <a:srgbClr val="212121"/>
                </a:solidFill>
                <a:latin typeface="Calibri" charset="0"/>
                <a:ea typeface="Calibri" charset="0"/>
              </a:rPr>
              <a:t>단 하였습니다</a:t>
            </a:r>
            <a:r>
              <a:rPr sz="1800" i="0" b="0">
                <a:solidFill>
                  <a:srgbClr val="212121"/>
                </a:solidFill>
                <a:latin typeface="Calibri" charset="0"/>
                <a:ea typeface="Calibri" charset="0"/>
              </a:rPr>
              <a:t>.</a:t>
            </a:r>
            <a:r>
              <a:rPr lang="en-US" sz="1800" b="1">
                <a:solidFill>
                  <a:srgbClr val="24370F"/>
                </a:solidFill>
                <a:latin typeface="Calibri" charset="0"/>
                <a:ea typeface="Calibri" charset="0"/>
                <a:cs typeface="Pretendard Light" charset="0"/>
              </a:rPr>
              <a:t> </a:t>
            </a:r>
            <a:endParaRPr lang="ko-KR" altLang="en-US" sz="1800" b="1">
              <a:solidFill>
                <a:srgbClr val="24370F"/>
              </a:solidFill>
              <a:latin typeface="Calibri" charset="0"/>
              <a:ea typeface="Calibri" charset="0"/>
              <a:cs typeface="Pretendard Light" charset="0"/>
            </a:endParaRPr>
          </a:p>
        </p:txBody>
      </p:sp>
      <p:grpSp>
        <p:nvGrpSpPr>
          <p:cNvPr id="1052" name="Group 5"/>
          <p:cNvGrpSpPr/>
          <p:nvPr/>
        </p:nvGrpSpPr>
        <p:grpSpPr>
          <a:xfrm rot="0">
            <a:off x="4848225" y="4156075"/>
            <a:ext cx="8978900" cy="2966085"/>
            <a:chOff x="4848225" y="4156075"/>
            <a:chExt cx="8978900" cy="2966085"/>
          </a:xfrm>
        </p:grpSpPr>
        <p:pic>
          <p:nvPicPr>
            <p:cNvPr id="146" name="Picture " descr="C:/Users/최희은/AppData/Roaming/PolarisOffice/ETemp/12732_20770640/fImage5028414129912.jpeg"/>
            <p:cNvPicPr>
              <a:picLocks noChangeAspect="1"/>
            </p:cNvPicPr>
            <p:nvPr/>
          </p:nvPicPr>
          <p:blipFill rotWithShape="1"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4848225" y="4156075"/>
              <a:ext cx="8978900" cy="2966085"/>
            </a:xfrm>
            <a:prstGeom prst="rect"/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roup 5"/>
          <p:cNvGrpSpPr/>
          <p:nvPr/>
        </p:nvGrpSpPr>
        <p:grpSpPr>
          <a:xfrm rot="0">
            <a:off x="-306705" y="573405"/>
            <a:ext cx="18899505" cy="9138920"/>
            <a:chOff x="-306705" y="573405"/>
            <a:chExt cx="18899505" cy="9138920"/>
          </a:xfrm>
        </p:grpSpPr>
        <p:grpSp>
          <p:nvGrpSpPr>
            <p:cNvPr id="1002" name="Group 5"/>
            <p:cNvGrpSpPr/>
            <p:nvPr/>
          </p:nvGrpSpPr>
          <p:grpSpPr>
            <a:xfrm rot="0">
              <a:off x="-306705" y="573405"/>
              <a:ext cx="18899505" cy="86360"/>
              <a:chOff x="-306705" y="573405"/>
              <a:chExt cx="18899505" cy="86360"/>
            </a:xfrm>
          </p:grpSpPr>
          <p:pic>
            <p:nvPicPr>
              <p:cNvPr id="4" name="Picture " descr="C:/Users/최희은/AppData/Roaming/PolarisOffice/ETemp/12732_20770640/image1.png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-306705" y="573405"/>
                <a:ext cx="18899505" cy="86360"/>
              </a:xfrm>
              <a:prstGeom prst="rect"/>
              <a:noFill/>
            </p:spPr>
          </p:pic>
        </p:grpSp>
        <p:grpSp>
          <p:nvGrpSpPr>
            <p:cNvPr id="1003" name="Group 5"/>
            <p:cNvGrpSpPr/>
            <p:nvPr/>
          </p:nvGrpSpPr>
          <p:grpSpPr>
            <a:xfrm rot="0">
              <a:off x="-164465" y="9626600"/>
              <a:ext cx="18615025" cy="86360"/>
              <a:chOff x="-164465" y="9626600"/>
              <a:chExt cx="18615025" cy="86360"/>
            </a:xfrm>
          </p:grpSpPr>
          <p:pic>
            <p:nvPicPr>
              <p:cNvPr id="7" name="Picture " descr="C:/Users/최희은/AppData/Roaming/PolarisOffice/ETemp/12732_20770640/image2.png"/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-164465" y="9626600"/>
                <a:ext cx="18615025" cy="86360"/>
              </a:xfrm>
              <a:prstGeom prst="rect"/>
              <a:noFill/>
            </p:spPr>
          </p:pic>
        </p:grpSp>
        <p:grpSp>
          <p:nvGrpSpPr>
            <p:cNvPr id="1004" name="Group 5"/>
            <p:cNvGrpSpPr/>
            <p:nvPr/>
          </p:nvGrpSpPr>
          <p:grpSpPr>
            <a:xfrm rot="0">
              <a:off x="-4116705" y="5103495"/>
              <a:ext cx="9050020" cy="86360"/>
              <a:chOff x="-4116705" y="5103495"/>
              <a:chExt cx="9050020" cy="86360"/>
            </a:xfrm>
          </p:grpSpPr>
          <p:pic>
            <p:nvPicPr>
              <p:cNvPr id="10" name="Picture " descr="C:/Users/최희은/AppData/Roaming/PolarisOffice/ETemp/12732_20770640/image3.png"/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-16200000">
                <a:off x="-4116705" y="5103495"/>
                <a:ext cx="9050020" cy="86360"/>
              </a:xfrm>
              <a:prstGeom prst="rect"/>
              <a:noFill/>
            </p:spPr>
          </p:pic>
        </p:grpSp>
        <p:grpSp>
          <p:nvGrpSpPr>
            <p:cNvPr id="1005" name="Group 5"/>
            <p:cNvGrpSpPr/>
            <p:nvPr/>
          </p:nvGrpSpPr>
          <p:grpSpPr>
            <a:xfrm rot="0">
              <a:off x="13355955" y="5106670"/>
              <a:ext cx="9043670" cy="86360"/>
              <a:chOff x="13355955" y="5106670"/>
              <a:chExt cx="9043670" cy="86360"/>
            </a:xfrm>
          </p:grpSpPr>
          <p:pic>
            <p:nvPicPr>
              <p:cNvPr id="13" name="Picture " descr="C:/Users/최희은/AppData/Roaming/PolarisOffice/ETemp/12732_20770640/image4.png"/>
              <p:cNvPicPr>
                <a:picLocks noChangeAspect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-16200000">
                <a:off x="13355955" y="5106670"/>
                <a:ext cx="9043670" cy="86360"/>
              </a:xfrm>
              <a:prstGeom prst="rect"/>
              <a:noFill/>
            </p:spPr>
          </p:pic>
        </p:grpSp>
        <p:grpSp>
          <p:nvGrpSpPr>
            <p:cNvPr id="1006" name="Group 5"/>
            <p:cNvGrpSpPr/>
            <p:nvPr/>
          </p:nvGrpSpPr>
          <p:grpSpPr>
            <a:xfrm rot="0">
              <a:off x="17597120" y="680720"/>
              <a:ext cx="203835" cy="72390"/>
              <a:chOff x="17597120" y="680720"/>
              <a:chExt cx="203835" cy="72390"/>
            </a:xfrm>
          </p:grpSpPr>
          <p:pic>
            <p:nvPicPr>
              <p:cNvPr id="16" name="Picture " descr="C:/Users/최희은/AppData/Roaming/PolarisOffice/ETemp/12732_20770640/image5.png"/>
              <p:cNvPicPr>
                <a:picLocks noChangeAspect="1"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-16200000">
                <a:off x="17597120" y="680720"/>
                <a:ext cx="203835" cy="72390"/>
              </a:xfrm>
              <a:prstGeom prst="rect"/>
              <a:noFill/>
            </p:spPr>
          </p:pic>
        </p:grpSp>
        <p:grpSp>
          <p:nvGrpSpPr>
            <p:cNvPr id="1007" name="Group 5"/>
            <p:cNvGrpSpPr/>
            <p:nvPr/>
          </p:nvGrpSpPr>
          <p:grpSpPr>
            <a:xfrm rot="0">
              <a:off x="-3935730" y="5113020"/>
              <a:ext cx="9050020" cy="67310"/>
              <a:chOff x="-3935730" y="5113020"/>
              <a:chExt cx="9050020" cy="67310"/>
            </a:xfrm>
          </p:grpSpPr>
          <p:pic>
            <p:nvPicPr>
              <p:cNvPr id="19" name="Picture " descr="C:/Users/최희은/AppData/Roaming/PolarisOffice/ETemp/12732_20770640/image6.png"/>
              <p:cNvPicPr>
                <a:picLocks noChangeAspect="1"/>
              </p:cNvPicPr>
              <p:nvPr/>
            </p:nvPicPr>
            <p:blipFill rotWithShape="1"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-16200000">
                <a:off x="-3935730" y="5113020"/>
                <a:ext cx="9050020" cy="67310"/>
              </a:xfrm>
              <a:prstGeom prst="rect"/>
              <a:noFill/>
            </p:spPr>
          </p:pic>
        </p:grpSp>
        <p:grpSp>
          <p:nvGrpSpPr>
            <p:cNvPr id="1008" name="Group 5"/>
            <p:cNvGrpSpPr/>
            <p:nvPr/>
          </p:nvGrpSpPr>
          <p:grpSpPr>
            <a:xfrm rot="0">
              <a:off x="397510" y="788035"/>
              <a:ext cx="17485995" cy="67310"/>
              <a:chOff x="397510" y="788035"/>
              <a:chExt cx="17485995" cy="67310"/>
            </a:xfrm>
          </p:grpSpPr>
          <p:pic>
            <p:nvPicPr>
              <p:cNvPr id="22" name="Picture " descr="C:/Users/최희은/AppData/Roaming/PolarisOffice/ETemp/12732_20770640/image7.png"/>
              <p:cNvPicPr>
                <a:picLocks noChangeAspect="1"/>
              </p:cNvPicPr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397510" y="788035"/>
                <a:ext cx="17485995" cy="67310"/>
              </a:xfrm>
              <a:prstGeom prst="rect"/>
              <a:noFill/>
            </p:spPr>
          </p:pic>
        </p:grpSp>
        <p:grpSp>
          <p:nvGrpSpPr>
            <p:cNvPr id="1009" name="Group 5"/>
            <p:cNvGrpSpPr/>
            <p:nvPr/>
          </p:nvGrpSpPr>
          <p:grpSpPr>
            <a:xfrm rot="0">
              <a:off x="392430" y="2799080"/>
              <a:ext cx="187960" cy="6713855"/>
              <a:chOff x="392430" y="2799080"/>
              <a:chExt cx="187960" cy="6713855"/>
            </a:xfrm>
          </p:grpSpPr>
          <p:grpSp>
            <p:nvGrpSpPr>
              <p:cNvPr id="1010" name="Group 5"/>
              <p:cNvGrpSpPr/>
              <p:nvPr/>
            </p:nvGrpSpPr>
            <p:grpSpPr>
              <a:xfrm rot="0">
                <a:off x="392430" y="9440545"/>
                <a:ext cx="187960" cy="72390"/>
                <a:chOff x="392430" y="9440545"/>
                <a:chExt cx="187960" cy="72390"/>
              </a:xfrm>
            </p:grpSpPr>
            <p:pic>
              <p:nvPicPr>
                <p:cNvPr id="26" name="Picture " descr="C:/Users/최희은/AppData/Roaming/PolarisOffice/ETemp/12732_20770640/image8.png"/>
                <p:cNvPicPr>
                  <a:picLocks noChangeAspect="1"/>
                </p:cNvPicPr>
                <p:nvPr/>
              </p:nvPicPr>
              <p:blipFill rotWithShape="1">
                <a:blip r:embed="rId9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0">
                  <a:off x="392430" y="9440545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11" name="Group 5"/>
              <p:cNvGrpSpPr/>
              <p:nvPr/>
            </p:nvGrpSpPr>
            <p:grpSpPr>
              <a:xfrm rot="0">
                <a:off x="392430" y="7223760"/>
                <a:ext cx="187960" cy="261620"/>
                <a:chOff x="392430" y="7223760"/>
                <a:chExt cx="187960" cy="261620"/>
              </a:xfrm>
            </p:grpSpPr>
            <p:grpSp>
              <p:nvGrpSpPr>
                <p:cNvPr id="1012" name="Group 5"/>
                <p:cNvGrpSpPr/>
                <p:nvPr/>
              </p:nvGrpSpPr>
              <p:grpSpPr>
                <a:xfrm rot="0">
                  <a:off x="392430" y="7223760"/>
                  <a:ext cx="187960" cy="72390"/>
                  <a:chOff x="392430" y="7223760"/>
                  <a:chExt cx="187960" cy="72390"/>
                </a:xfrm>
              </p:grpSpPr>
              <p:pic>
                <p:nvPicPr>
                  <p:cNvPr id="30" name="Picture " descr="C:/Users/최희은/AppData/Roaming/PolarisOffice/ETemp/12732_20770640/image9.png"/>
                  <p:cNvPicPr>
                    <a:picLocks noChangeAspect="1"/>
                  </p:cNvPicPr>
                  <p:nvPr/>
                </p:nvPicPr>
                <p:blipFill rotWithShape="1">
                  <a:blip r:embed="rId10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7223760"/>
                    <a:ext cx="187960" cy="72390"/>
                  </a:xfrm>
                  <a:prstGeom prst="rect"/>
                  <a:noFill/>
                </p:spPr>
              </p:pic>
            </p:grpSp>
            <p:grpSp>
              <p:nvGrpSpPr>
                <p:cNvPr id="1013" name="Group 5"/>
                <p:cNvGrpSpPr/>
                <p:nvPr/>
              </p:nvGrpSpPr>
              <p:grpSpPr>
                <a:xfrm rot="0">
                  <a:off x="392430" y="7412990"/>
                  <a:ext cx="187960" cy="72390"/>
                  <a:chOff x="392430" y="7412990"/>
                  <a:chExt cx="187960" cy="72390"/>
                </a:xfrm>
              </p:grpSpPr>
              <p:pic>
                <p:nvPicPr>
                  <p:cNvPr id="33" name="Picture " descr="C:/Users/최희은/AppData/Roaming/PolarisOffice/ETemp/12732_20770640/image10.png"/>
                  <p:cNvPicPr>
                    <a:picLocks noChangeAspect="1"/>
                  </p:cNvPicPr>
                  <p:nvPr/>
                </p:nvPicPr>
                <p:blipFill rotWithShape="1">
                  <a:blip r:embed="rId11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7412990"/>
                    <a:ext cx="187960" cy="72390"/>
                  </a:xfrm>
                  <a:prstGeom prst="rect"/>
                  <a:noFill/>
                </p:spPr>
              </p:pic>
            </p:grpSp>
          </p:grpSp>
          <p:grpSp>
            <p:nvGrpSpPr>
              <p:cNvPr id="1014" name="Group 5"/>
              <p:cNvGrpSpPr/>
              <p:nvPr/>
            </p:nvGrpSpPr>
            <p:grpSpPr>
              <a:xfrm rot="0">
                <a:off x="392430" y="5011420"/>
                <a:ext cx="187960" cy="261620"/>
                <a:chOff x="392430" y="5011420"/>
                <a:chExt cx="187960" cy="261620"/>
              </a:xfrm>
            </p:grpSpPr>
            <p:grpSp>
              <p:nvGrpSpPr>
                <p:cNvPr id="1015" name="Group 5"/>
                <p:cNvGrpSpPr/>
                <p:nvPr/>
              </p:nvGrpSpPr>
              <p:grpSpPr>
                <a:xfrm rot="0">
                  <a:off x="392430" y="5011420"/>
                  <a:ext cx="187960" cy="72390"/>
                  <a:chOff x="392430" y="5011420"/>
                  <a:chExt cx="187960" cy="72390"/>
                </a:xfrm>
              </p:grpSpPr>
              <p:pic>
                <p:nvPicPr>
                  <p:cNvPr id="38" name="Picture " descr="C:/Users/최희은/AppData/Roaming/PolarisOffice/ETemp/12732_20770640/image11.png"/>
                  <p:cNvPicPr>
                    <a:picLocks noChangeAspect="1"/>
                  </p:cNvPicPr>
                  <p:nvPr/>
                </p:nvPicPr>
                <p:blipFill rotWithShape="1">
                  <a:blip r:embed="rId12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5011420"/>
                    <a:ext cx="187960" cy="72390"/>
                  </a:xfrm>
                  <a:prstGeom prst="rect"/>
                  <a:noFill/>
                </p:spPr>
              </p:pic>
            </p:grpSp>
            <p:grpSp>
              <p:nvGrpSpPr>
                <p:cNvPr id="1016" name="Group 5"/>
                <p:cNvGrpSpPr/>
                <p:nvPr/>
              </p:nvGrpSpPr>
              <p:grpSpPr>
                <a:xfrm rot="0">
                  <a:off x="392430" y="5200650"/>
                  <a:ext cx="187960" cy="72390"/>
                  <a:chOff x="392430" y="5200650"/>
                  <a:chExt cx="187960" cy="72390"/>
                </a:xfrm>
              </p:grpSpPr>
              <p:pic>
                <p:nvPicPr>
                  <p:cNvPr id="41" name="Picture " descr="C:/Users/최희은/AppData/Roaming/PolarisOffice/ETemp/12732_20770640/image12.png"/>
                  <p:cNvPicPr>
                    <a:picLocks noChangeAspect="1"/>
                  </p:cNvPicPr>
                  <p:nvPr/>
                </p:nvPicPr>
                <p:blipFill rotWithShape="1">
                  <a:blip r:embed="rId13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5200650"/>
                    <a:ext cx="187960" cy="72390"/>
                  </a:xfrm>
                  <a:prstGeom prst="rect"/>
                  <a:noFill/>
                </p:spPr>
              </p:pic>
            </p:grpSp>
          </p:grpSp>
          <p:grpSp>
            <p:nvGrpSpPr>
              <p:cNvPr id="1017" name="Group 5"/>
              <p:cNvGrpSpPr/>
              <p:nvPr/>
            </p:nvGrpSpPr>
            <p:grpSpPr>
              <a:xfrm rot="0">
                <a:off x="392430" y="2799080"/>
                <a:ext cx="187960" cy="261620"/>
                <a:chOff x="392430" y="2799080"/>
                <a:chExt cx="187960" cy="261620"/>
              </a:xfrm>
            </p:grpSpPr>
            <p:grpSp>
              <p:nvGrpSpPr>
                <p:cNvPr id="1018" name="Group 5"/>
                <p:cNvGrpSpPr/>
                <p:nvPr/>
              </p:nvGrpSpPr>
              <p:grpSpPr>
                <a:xfrm rot="0">
                  <a:off x="392430" y="2799080"/>
                  <a:ext cx="187960" cy="72390"/>
                  <a:chOff x="392430" y="2799080"/>
                  <a:chExt cx="187960" cy="72390"/>
                </a:xfrm>
              </p:grpSpPr>
              <p:pic>
                <p:nvPicPr>
                  <p:cNvPr id="46" name="Picture " descr="C:/Users/최희은/AppData/Roaming/PolarisOffice/ETemp/12732_20770640/image13.png"/>
                  <p:cNvPicPr>
                    <a:picLocks noChangeAspect="1"/>
                  </p:cNvPicPr>
                  <p:nvPr/>
                </p:nvPicPr>
                <p:blipFill rotWithShape="1">
                  <a:blip r:embed="rId14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2799080"/>
                    <a:ext cx="187960" cy="72390"/>
                  </a:xfrm>
                  <a:prstGeom prst="rect"/>
                  <a:noFill/>
                </p:spPr>
              </p:pic>
            </p:grpSp>
            <p:grpSp>
              <p:nvGrpSpPr>
                <p:cNvPr id="1019" name="Group 5"/>
                <p:cNvGrpSpPr/>
                <p:nvPr/>
              </p:nvGrpSpPr>
              <p:grpSpPr>
                <a:xfrm rot="0">
                  <a:off x="392430" y="2988310"/>
                  <a:ext cx="187960" cy="72390"/>
                  <a:chOff x="392430" y="2988310"/>
                  <a:chExt cx="187960" cy="72390"/>
                </a:xfrm>
              </p:grpSpPr>
              <p:pic>
                <p:nvPicPr>
                  <p:cNvPr id="49" name="Picture " descr="C:/Users/최희은/AppData/Roaming/PolarisOffice/ETemp/12732_20770640/image14.png"/>
                  <p:cNvPicPr>
                    <a:picLocks noChangeAspect="1"/>
                  </p:cNvPicPr>
                  <p:nvPr/>
                </p:nvPicPr>
                <p:blipFill rotWithShape="1">
                  <a:blip r:embed="rId15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2988310"/>
                    <a:ext cx="187960" cy="72390"/>
                  </a:xfrm>
                  <a:prstGeom prst="rect"/>
                  <a:noFill/>
                </p:spPr>
              </p:pic>
            </p:grpSp>
          </p:grpSp>
        </p:grpSp>
        <p:grpSp>
          <p:nvGrpSpPr>
            <p:cNvPr id="1020" name="Group 5"/>
            <p:cNvGrpSpPr/>
            <p:nvPr/>
          </p:nvGrpSpPr>
          <p:grpSpPr>
            <a:xfrm rot="0">
              <a:off x="1927860" y="625475"/>
              <a:ext cx="261620" cy="187960"/>
              <a:chOff x="1927860" y="625475"/>
              <a:chExt cx="261620" cy="187960"/>
            </a:xfrm>
          </p:grpSpPr>
          <p:grpSp>
            <p:nvGrpSpPr>
              <p:cNvPr id="1021" name="Group 5"/>
              <p:cNvGrpSpPr/>
              <p:nvPr/>
            </p:nvGrpSpPr>
            <p:grpSpPr>
              <a:xfrm rot="0">
                <a:off x="1869440" y="683260"/>
                <a:ext cx="187960" cy="72390"/>
                <a:chOff x="1869440" y="683260"/>
                <a:chExt cx="187960" cy="72390"/>
              </a:xfrm>
            </p:grpSpPr>
            <p:pic>
              <p:nvPicPr>
                <p:cNvPr id="55" name="Picture " descr="C:/Users/최희은/AppData/Roaming/PolarisOffice/ETemp/12732_20770640/image15.png"/>
                <p:cNvPicPr>
                  <a:picLocks noChangeAspect="1"/>
                </p:cNvPicPr>
                <p:nvPr/>
              </p:nvPicPr>
              <p:blipFill rotWithShape="1">
                <a:blip r:embed="rId16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869440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22" name="Group 5"/>
              <p:cNvGrpSpPr/>
              <p:nvPr/>
            </p:nvGrpSpPr>
            <p:grpSpPr>
              <a:xfrm rot="0">
                <a:off x="2059305" y="683260"/>
                <a:ext cx="187960" cy="72390"/>
                <a:chOff x="2059305" y="683260"/>
                <a:chExt cx="187960" cy="72390"/>
              </a:xfrm>
            </p:grpSpPr>
            <p:pic>
              <p:nvPicPr>
                <p:cNvPr id="58" name="Picture " descr="C:/Users/최희은/AppData/Roaming/PolarisOffice/ETemp/12732_20770640/image16.png"/>
                <p:cNvPicPr>
                  <a:picLocks noChangeAspect="1"/>
                </p:cNvPicPr>
                <p:nvPr/>
              </p:nvPicPr>
              <p:blipFill rotWithShape="1">
                <a:blip r:embed="rId17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205930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23" name="Group 5"/>
            <p:cNvGrpSpPr/>
            <p:nvPr/>
          </p:nvGrpSpPr>
          <p:grpSpPr>
            <a:xfrm rot="0">
              <a:off x="3500755" y="625475"/>
              <a:ext cx="261620" cy="187960"/>
              <a:chOff x="3500755" y="625475"/>
              <a:chExt cx="261620" cy="187960"/>
            </a:xfrm>
          </p:grpSpPr>
          <p:grpSp>
            <p:nvGrpSpPr>
              <p:cNvPr id="1024" name="Group 5"/>
              <p:cNvGrpSpPr/>
              <p:nvPr/>
            </p:nvGrpSpPr>
            <p:grpSpPr>
              <a:xfrm rot="0">
                <a:off x="3442970" y="683260"/>
                <a:ext cx="187960" cy="72390"/>
                <a:chOff x="3442970" y="683260"/>
                <a:chExt cx="187960" cy="72390"/>
              </a:xfrm>
            </p:grpSpPr>
            <p:pic>
              <p:nvPicPr>
                <p:cNvPr id="63" name="Picture " descr="C:/Users/최희은/AppData/Roaming/PolarisOffice/ETemp/12732_20770640/image17.png"/>
                <p:cNvPicPr>
                  <a:picLocks noChangeAspect="1"/>
                </p:cNvPicPr>
                <p:nvPr/>
              </p:nvPicPr>
              <p:blipFill rotWithShape="1">
                <a:blip r:embed="rId18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3442970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25" name="Group 5"/>
              <p:cNvGrpSpPr/>
              <p:nvPr/>
            </p:nvGrpSpPr>
            <p:grpSpPr>
              <a:xfrm rot="0">
                <a:off x="3632200" y="683260"/>
                <a:ext cx="187960" cy="72390"/>
                <a:chOff x="3632200" y="683260"/>
                <a:chExt cx="187960" cy="72390"/>
              </a:xfrm>
            </p:grpSpPr>
            <p:pic>
              <p:nvPicPr>
                <p:cNvPr id="66" name="Picture " descr="C:/Users/최희은/AppData/Roaming/PolarisOffice/ETemp/12732_20770640/image18.png"/>
                <p:cNvPicPr>
                  <a:picLocks noChangeAspect="1"/>
                </p:cNvPicPr>
                <p:nvPr/>
              </p:nvPicPr>
              <p:blipFill rotWithShape="1">
                <a:blip r:embed="rId19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3632200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26" name="Group 5"/>
            <p:cNvGrpSpPr/>
            <p:nvPr/>
          </p:nvGrpSpPr>
          <p:grpSpPr>
            <a:xfrm rot="0">
              <a:off x="5074285" y="625475"/>
              <a:ext cx="261620" cy="187960"/>
              <a:chOff x="5074285" y="625475"/>
              <a:chExt cx="261620" cy="187960"/>
            </a:xfrm>
          </p:grpSpPr>
          <p:grpSp>
            <p:nvGrpSpPr>
              <p:cNvPr id="1027" name="Group 5"/>
              <p:cNvGrpSpPr/>
              <p:nvPr/>
            </p:nvGrpSpPr>
            <p:grpSpPr>
              <a:xfrm rot="0">
                <a:off x="5016500" y="683260"/>
                <a:ext cx="187960" cy="72390"/>
                <a:chOff x="5016500" y="683260"/>
                <a:chExt cx="187960" cy="72390"/>
              </a:xfrm>
            </p:grpSpPr>
            <p:pic>
              <p:nvPicPr>
                <p:cNvPr id="71" name="Picture " descr="C:/Users/최희은/AppData/Roaming/PolarisOffice/ETemp/12732_20770640/image19.png"/>
                <p:cNvPicPr>
                  <a:picLocks noChangeAspect="1"/>
                </p:cNvPicPr>
                <p:nvPr/>
              </p:nvPicPr>
              <p:blipFill rotWithShape="1">
                <a:blip r:embed="rId20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5016500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28" name="Group 5"/>
              <p:cNvGrpSpPr/>
              <p:nvPr/>
            </p:nvGrpSpPr>
            <p:grpSpPr>
              <a:xfrm rot="0">
                <a:off x="5205730" y="683260"/>
                <a:ext cx="187960" cy="72390"/>
                <a:chOff x="5205730" y="683260"/>
                <a:chExt cx="187960" cy="72390"/>
              </a:xfrm>
            </p:grpSpPr>
            <p:pic>
              <p:nvPicPr>
                <p:cNvPr id="74" name="Picture " descr="C:/Users/최희은/AppData/Roaming/PolarisOffice/ETemp/12732_20770640/image20.png"/>
                <p:cNvPicPr>
                  <a:picLocks noChangeAspect="1"/>
                </p:cNvPicPr>
                <p:nvPr/>
              </p:nvPicPr>
              <p:blipFill rotWithShape="1">
                <a:blip r:embed="rId21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5205730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29" name="Group 5"/>
            <p:cNvGrpSpPr/>
            <p:nvPr/>
          </p:nvGrpSpPr>
          <p:grpSpPr>
            <a:xfrm rot="0">
              <a:off x="6647180" y="625475"/>
              <a:ext cx="261620" cy="187960"/>
              <a:chOff x="6647180" y="625475"/>
              <a:chExt cx="261620" cy="187960"/>
            </a:xfrm>
          </p:grpSpPr>
          <p:grpSp>
            <p:nvGrpSpPr>
              <p:cNvPr id="1030" name="Group 5"/>
              <p:cNvGrpSpPr/>
              <p:nvPr/>
            </p:nvGrpSpPr>
            <p:grpSpPr>
              <a:xfrm rot="0">
                <a:off x="6589395" y="683260"/>
                <a:ext cx="187960" cy="72390"/>
                <a:chOff x="6589395" y="683260"/>
                <a:chExt cx="187960" cy="72390"/>
              </a:xfrm>
            </p:grpSpPr>
            <p:pic>
              <p:nvPicPr>
                <p:cNvPr id="79" name="Picture " descr="C:/Users/최희은/AppData/Roaming/PolarisOffice/ETemp/12732_20770640/image21.png"/>
                <p:cNvPicPr>
                  <a:picLocks noChangeAspect="1"/>
                </p:cNvPicPr>
                <p:nvPr/>
              </p:nvPicPr>
              <p:blipFill rotWithShape="1">
                <a:blip r:embed="rId22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6589395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31" name="Group 5"/>
              <p:cNvGrpSpPr/>
              <p:nvPr/>
            </p:nvGrpSpPr>
            <p:grpSpPr>
              <a:xfrm rot="0">
                <a:off x="6778625" y="683260"/>
                <a:ext cx="187960" cy="72390"/>
                <a:chOff x="6778625" y="683260"/>
                <a:chExt cx="187960" cy="72390"/>
              </a:xfrm>
            </p:grpSpPr>
            <p:pic>
              <p:nvPicPr>
                <p:cNvPr id="82" name="Picture " descr="C:/Users/최희은/AppData/Roaming/PolarisOffice/ETemp/12732_20770640/image22.png"/>
                <p:cNvPicPr>
                  <a:picLocks noChangeAspect="1"/>
                </p:cNvPicPr>
                <p:nvPr/>
              </p:nvPicPr>
              <p:blipFill rotWithShape="1">
                <a:blip r:embed="rId2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677862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32" name="Group 5"/>
            <p:cNvGrpSpPr/>
            <p:nvPr/>
          </p:nvGrpSpPr>
          <p:grpSpPr>
            <a:xfrm rot="0">
              <a:off x="8220710" y="625475"/>
              <a:ext cx="261620" cy="187960"/>
              <a:chOff x="8220710" y="625475"/>
              <a:chExt cx="261620" cy="187960"/>
            </a:xfrm>
          </p:grpSpPr>
          <p:grpSp>
            <p:nvGrpSpPr>
              <p:cNvPr id="1033" name="Group 5"/>
              <p:cNvGrpSpPr/>
              <p:nvPr/>
            </p:nvGrpSpPr>
            <p:grpSpPr>
              <a:xfrm rot="0">
                <a:off x="8162925" y="683260"/>
                <a:ext cx="187960" cy="72390"/>
                <a:chOff x="8162925" y="683260"/>
                <a:chExt cx="187960" cy="72390"/>
              </a:xfrm>
            </p:grpSpPr>
            <p:pic>
              <p:nvPicPr>
                <p:cNvPr id="87" name="Picture " descr="C:/Users/최희은/AppData/Roaming/PolarisOffice/ETemp/12732_20770640/image23.png"/>
                <p:cNvPicPr>
                  <a:picLocks noChangeAspect="1"/>
                </p:cNvPicPr>
                <p:nvPr/>
              </p:nvPicPr>
              <p:blipFill rotWithShape="1">
                <a:blip r:embed="rId24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8162925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34" name="Group 5"/>
              <p:cNvGrpSpPr/>
              <p:nvPr/>
            </p:nvGrpSpPr>
            <p:grpSpPr>
              <a:xfrm rot="0">
                <a:off x="8352155" y="683260"/>
                <a:ext cx="187960" cy="72390"/>
                <a:chOff x="8352155" y="683260"/>
                <a:chExt cx="187960" cy="72390"/>
              </a:xfrm>
            </p:grpSpPr>
            <p:pic>
              <p:nvPicPr>
                <p:cNvPr id="90" name="Picture " descr="C:/Users/최희은/AppData/Roaming/PolarisOffice/ETemp/12732_20770640/image24.png"/>
                <p:cNvPicPr>
                  <a:picLocks noChangeAspect="1"/>
                </p:cNvPicPr>
                <p:nvPr/>
              </p:nvPicPr>
              <p:blipFill rotWithShape="1">
                <a:blip r:embed="rId25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835215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35" name="Group 5"/>
            <p:cNvGrpSpPr/>
            <p:nvPr/>
          </p:nvGrpSpPr>
          <p:grpSpPr>
            <a:xfrm rot="0">
              <a:off x="9793605" y="625475"/>
              <a:ext cx="261620" cy="187960"/>
              <a:chOff x="9793605" y="625475"/>
              <a:chExt cx="261620" cy="187960"/>
            </a:xfrm>
          </p:grpSpPr>
          <p:grpSp>
            <p:nvGrpSpPr>
              <p:cNvPr id="1036" name="Group 5"/>
              <p:cNvGrpSpPr/>
              <p:nvPr/>
            </p:nvGrpSpPr>
            <p:grpSpPr>
              <a:xfrm rot="0">
                <a:off x="9735820" y="683260"/>
                <a:ext cx="187960" cy="72390"/>
                <a:chOff x="9735820" y="683260"/>
                <a:chExt cx="187960" cy="72390"/>
              </a:xfrm>
            </p:grpSpPr>
            <p:pic>
              <p:nvPicPr>
                <p:cNvPr id="95" name="Picture " descr="C:/Users/최희은/AppData/Roaming/PolarisOffice/ETemp/12732_20770640/image25.png"/>
                <p:cNvPicPr>
                  <a:picLocks noChangeAspect="1"/>
                </p:cNvPicPr>
                <p:nvPr/>
              </p:nvPicPr>
              <p:blipFill rotWithShape="1">
                <a:blip r:embed="rId26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9735820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37" name="Group 5"/>
              <p:cNvGrpSpPr/>
              <p:nvPr/>
            </p:nvGrpSpPr>
            <p:grpSpPr>
              <a:xfrm rot="0">
                <a:off x="9925685" y="683260"/>
                <a:ext cx="187960" cy="72390"/>
                <a:chOff x="9925685" y="683260"/>
                <a:chExt cx="187960" cy="72390"/>
              </a:xfrm>
            </p:grpSpPr>
            <p:pic>
              <p:nvPicPr>
                <p:cNvPr id="98" name="Picture " descr="C:/Users/최희은/AppData/Roaming/PolarisOffice/ETemp/12732_20770640/image26.png"/>
                <p:cNvPicPr>
                  <a:picLocks noChangeAspect="1"/>
                </p:cNvPicPr>
                <p:nvPr/>
              </p:nvPicPr>
              <p:blipFill rotWithShape="1">
                <a:blip r:embed="rId27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992568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38" name="Group 5"/>
            <p:cNvGrpSpPr/>
            <p:nvPr/>
          </p:nvGrpSpPr>
          <p:grpSpPr>
            <a:xfrm rot="0">
              <a:off x="11367135" y="625475"/>
              <a:ext cx="261620" cy="187960"/>
              <a:chOff x="11367135" y="625475"/>
              <a:chExt cx="261620" cy="187960"/>
            </a:xfrm>
          </p:grpSpPr>
          <p:grpSp>
            <p:nvGrpSpPr>
              <p:cNvPr id="1039" name="Group 5"/>
              <p:cNvGrpSpPr/>
              <p:nvPr/>
            </p:nvGrpSpPr>
            <p:grpSpPr>
              <a:xfrm rot="0">
                <a:off x="11309350" y="683260"/>
                <a:ext cx="187960" cy="72390"/>
                <a:chOff x="11309350" y="683260"/>
                <a:chExt cx="187960" cy="72390"/>
              </a:xfrm>
            </p:grpSpPr>
            <p:pic>
              <p:nvPicPr>
                <p:cNvPr id="103" name="Picture " descr="C:/Users/최희은/AppData/Roaming/PolarisOffice/ETemp/12732_20770640/image27.png"/>
                <p:cNvPicPr>
                  <a:picLocks noChangeAspect="1"/>
                </p:cNvPicPr>
                <p:nvPr/>
              </p:nvPicPr>
              <p:blipFill rotWithShape="1">
                <a:blip r:embed="rId28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1309350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40" name="Group 5"/>
              <p:cNvGrpSpPr/>
              <p:nvPr/>
            </p:nvGrpSpPr>
            <p:grpSpPr>
              <a:xfrm rot="0">
                <a:off x="11498580" y="683260"/>
                <a:ext cx="187960" cy="72390"/>
                <a:chOff x="11498580" y="683260"/>
                <a:chExt cx="187960" cy="72390"/>
              </a:xfrm>
            </p:grpSpPr>
            <p:pic>
              <p:nvPicPr>
                <p:cNvPr id="106" name="Picture " descr="C:/Users/최희은/AppData/Roaming/PolarisOffice/ETemp/12732_20770640/image28.png"/>
                <p:cNvPicPr>
                  <a:picLocks noChangeAspect="1"/>
                </p:cNvPicPr>
                <p:nvPr/>
              </p:nvPicPr>
              <p:blipFill rotWithShape="1">
                <a:blip r:embed="rId29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1498580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41" name="Group 5"/>
            <p:cNvGrpSpPr/>
            <p:nvPr/>
          </p:nvGrpSpPr>
          <p:grpSpPr>
            <a:xfrm rot="0">
              <a:off x="12940665" y="625475"/>
              <a:ext cx="261620" cy="187960"/>
              <a:chOff x="12940665" y="625475"/>
              <a:chExt cx="261620" cy="187960"/>
            </a:xfrm>
          </p:grpSpPr>
          <p:grpSp>
            <p:nvGrpSpPr>
              <p:cNvPr id="1042" name="Group 5"/>
              <p:cNvGrpSpPr/>
              <p:nvPr/>
            </p:nvGrpSpPr>
            <p:grpSpPr>
              <a:xfrm rot="0">
                <a:off x="12882245" y="683260"/>
                <a:ext cx="187960" cy="72390"/>
                <a:chOff x="12882245" y="683260"/>
                <a:chExt cx="187960" cy="72390"/>
              </a:xfrm>
            </p:grpSpPr>
            <p:pic>
              <p:nvPicPr>
                <p:cNvPr id="111" name="Picture " descr="C:/Users/최희은/AppData/Roaming/PolarisOffice/ETemp/12732_20770640/image29.png"/>
                <p:cNvPicPr>
                  <a:picLocks noChangeAspect="1"/>
                </p:cNvPicPr>
                <p:nvPr/>
              </p:nvPicPr>
              <p:blipFill rotWithShape="1">
                <a:blip r:embed="rId30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2882245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43" name="Group 5"/>
              <p:cNvGrpSpPr/>
              <p:nvPr/>
            </p:nvGrpSpPr>
            <p:grpSpPr>
              <a:xfrm rot="0">
                <a:off x="13072110" y="683260"/>
                <a:ext cx="187960" cy="72390"/>
                <a:chOff x="13072110" y="683260"/>
                <a:chExt cx="187960" cy="72390"/>
              </a:xfrm>
            </p:grpSpPr>
            <p:pic>
              <p:nvPicPr>
                <p:cNvPr id="114" name="Picture " descr="C:/Users/최희은/AppData/Roaming/PolarisOffice/ETemp/12732_20770640/image30.png"/>
                <p:cNvPicPr>
                  <a:picLocks noChangeAspect="1"/>
                </p:cNvPicPr>
                <p:nvPr/>
              </p:nvPicPr>
              <p:blipFill rotWithShape="1">
                <a:blip r:embed="rId31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3072110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44" name="Group 5"/>
            <p:cNvGrpSpPr/>
            <p:nvPr/>
          </p:nvGrpSpPr>
          <p:grpSpPr>
            <a:xfrm rot="0">
              <a:off x="14513560" y="625475"/>
              <a:ext cx="261620" cy="187960"/>
              <a:chOff x="14513560" y="625475"/>
              <a:chExt cx="261620" cy="187960"/>
            </a:xfrm>
          </p:grpSpPr>
          <p:grpSp>
            <p:nvGrpSpPr>
              <p:cNvPr id="1045" name="Group 5"/>
              <p:cNvGrpSpPr/>
              <p:nvPr/>
            </p:nvGrpSpPr>
            <p:grpSpPr>
              <a:xfrm rot="0">
                <a:off x="14455775" y="683260"/>
                <a:ext cx="187960" cy="72390"/>
                <a:chOff x="14455775" y="683260"/>
                <a:chExt cx="187960" cy="72390"/>
              </a:xfrm>
            </p:grpSpPr>
            <p:pic>
              <p:nvPicPr>
                <p:cNvPr id="119" name="Picture " descr="C:/Users/최희은/AppData/Roaming/PolarisOffice/ETemp/12732_20770640/image31.png"/>
                <p:cNvPicPr>
                  <a:picLocks noChangeAspect="1"/>
                </p:cNvPicPr>
                <p:nvPr/>
              </p:nvPicPr>
              <p:blipFill rotWithShape="1">
                <a:blip r:embed="rId32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4455775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46" name="Group 5"/>
              <p:cNvGrpSpPr/>
              <p:nvPr/>
            </p:nvGrpSpPr>
            <p:grpSpPr>
              <a:xfrm rot="0">
                <a:off x="14645005" y="683260"/>
                <a:ext cx="187960" cy="72390"/>
                <a:chOff x="14645005" y="683260"/>
                <a:chExt cx="187960" cy="72390"/>
              </a:xfrm>
            </p:grpSpPr>
            <p:pic>
              <p:nvPicPr>
                <p:cNvPr id="122" name="Picture " descr="C:/Users/최희은/AppData/Roaming/PolarisOffice/ETemp/12732_20770640/image32.png"/>
                <p:cNvPicPr>
                  <a:picLocks noChangeAspect="1"/>
                </p:cNvPicPr>
                <p:nvPr/>
              </p:nvPicPr>
              <p:blipFill rotWithShape="1">
                <a:blip r:embed="rId3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464500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47" name="Group 5"/>
            <p:cNvGrpSpPr/>
            <p:nvPr/>
          </p:nvGrpSpPr>
          <p:grpSpPr>
            <a:xfrm rot="0">
              <a:off x="16087090" y="625475"/>
              <a:ext cx="261620" cy="187960"/>
              <a:chOff x="16087090" y="625475"/>
              <a:chExt cx="261620" cy="187960"/>
            </a:xfrm>
          </p:grpSpPr>
          <p:grpSp>
            <p:nvGrpSpPr>
              <p:cNvPr id="1048" name="Group 5"/>
              <p:cNvGrpSpPr/>
              <p:nvPr/>
            </p:nvGrpSpPr>
            <p:grpSpPr>
              <a:xfrm rot="0">
                <a:off x="16029305" y="683260"/>
                <a:ext cx="187960" cy="72390"/>
                <a:chOff x="16029305" y="683260"/>
                <a:chExt cx="187960" cy="72390"/>
              </a:xfrm>
            </p:grpSpPr>
            <p:pic>
              <p:nvPicPr>
                <p:cNvPr id="127" name="Picture " descr="C:/Users/최희은/AppData/Roaming/PolarisOffice/ETemp/12732_20770640/image33.png"/>
                <p:cNvPicPr>
                  <a:picLocks noChangeAspect="1"/>
                </p:cNvPicPr>
                <p:nvPr/>
              </p:nvPicPr>
              <p:blipFill rotWithShape="1">
                <a:blip r:embed="rId34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6029305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49" name="Group 5"/>
              <p:cNvGrpSpPr/>
              <p:nvPr/>
            </p:nvGrpSpPr>
            <p:grpSpPr>
              <a:xfrm rot="0">
                <a:off x="16218535" y="683260"/>
                <a:ext cx="187960" cy="72390"/>
                <a:chOff x="16218535" y="683260"/>
                <a:chExt cx="187960" cy="72390"/>
              </a:xfrm>
            </p:grpSpPr>
            <p:pic>
              <p:nvPicPr>
                <p:cNvPr id="130" name="Picture " descr="C:/Users/최희은/AppData/Roaming/PolarisOffice/ETemp/12732_20770640/image34.png"/>
                <p:cNvPicPr>
                  <a:picLocks noChangeAspect="1"/>
                </p:cNvPicPr>
                <p:nvPr/>
              </p:nvPicPr>
              <p:blipFill rotWithShape="1">
                <a:blip r:embed="rId35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621853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50" name="Group 5"/>
            <p:cNvGrpSpPr/>
            <p:nvPr/>
          </p:nvGrpSpPr>
          <p:grpSpPr>
            <a:xfrm rot="0">
              <a:off x="579120" y="811530"/>
              <a:ext cx="17318355" cy="8860790"/>
              <a:chOff x="579120" y="811530"/>
              <a:chExt cx="17318355" cy="8860790"/>
            </a:xfrm>
          </p:grpSpPr>
          <p:pic>
            <p:nvPicPr>
              <p:cNvPr id="134" name="Picture " descr="C:/Users/최희은/AppData/Roaming/PolarisOffice/ETemp/12732_20770640/image35.png"/>
              <p:cNvPicPr>
                <a:picLocks noChangeAspect="1"/>
              </p:cNvPicPr>
              <p:nvPr/>
            </p:nvPicPr>
            <p:blipFill rotWithShape="1">
              <a:blip r:embed="rId3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579120" y="811530"/>
                <a:ext cx="17318355" cy="8860790"/>
              </a:xfrm>
              <a:prstGeom prst="rect"/>
              <a:noFill/>
            </p:spPr>
          </p:pic>
        </p:grpSp>
      </p:grpSp>
      <p:grpSp>
        <p:nvGrpSpPr>
          <p:cNvPr id="1051" name="Group 5"/>
          <p:cNvGrpSpPr/>
          <p:nvPr/>
        </p:nvGrpSpPr>
        <p:grpSpPr>
          <a:xfrm rot="0">
            <a:off x="596900" y="7460615"/>
            <a:ext cx="12371070" cy="2000885"/>
            <a:chOff x="596900" y="7460615"/>
            <a:chExt cx="12371070" cy="2000885"/>
          </a:xfrm>
        </p:grpSpPr>
        <p:pic>
          <p:nvPicPr>
            <p:cNvPr id="138" name="Picture " descr="C:/Users/최희은/AppData/Roaming/PolarisOffice/ETemp/12732_20770640/image36.png"/>
            <p:cNvPicPr>
              <a:picLocks noChangeAspect="1"/>
            </p:cNvPicPr>
            <p:nvPr/>
          </p:nvPicPr>
          <p:blipFill rotWithShape="1">
            <a:blip r:embed="rId3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96900" y="7460615"/>
              <a:ext cx="12371070" cy="2000885"/>
            </a:xfrm>
            <a:prstGeom prst="rect"/>
            <a:noFill/>
          </p:spPr>
        </p:pic>
      </p:grpSp>
      <p:sp>
        <p:nvSpPr>
          <p:cNvPr id="140" name="Rect 0"/>
          <p:cNvSpPr txBox="1">
            <a:spLocks/>
          </p:cNvSpPr>
          <p:nvPr/>
        </p:nvSpPr>
        <p:spPr>
          <a:xfrm rot="0">
            <a:off x="597535" y="1504950"/>
            <a:ext cx="12237085" cy="2399665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ko-KR" sz="7500" spc="100">
                <a:solidFill>
                  <a:srgbClr val="24370F"/>
                </a:solidFill>
                <a:latin typeface="Vidaloka " charset="0"/>
                <a:cs typeface="Vidaloka " charset="0"/>
              </a:rPr>
              <a:t>Q. 제작년도와 게임 장르가</a:t>
            </a:r>
            <a:endParaRPr lang="ko-KR" altLang="en-US" sz="7500">
              <a:solidFill>
                <a:srgbClr val="24370F"/>
              </a:solidFill>
              <a:latin typeface="Vidaloka " charset="0"/>
              <a:cs typeface="Vidaloka " charset="0"/>
            </a:endParaRPr>
          </a:p>
          <a:p>
            <a:pPr marL="0" indent="0" latinLnBrk="0">
              <a:buFontTx/>
              <a:buNone/>
            </a:pPr>
            <a:r>
              <a:rPr lang="ko-KR" sz="7500" spc="100">
                <a:solidFill>
                  <a:srgbClr val="24370F"/>
                </a:solidFill>
                <a:latin typeface="Vidaloka " charset="0"/>
                <a:cs typeface="Vidaloka " charset="0"/>
              </a:rPr>
              <a:t>서로 연관이 있다?</a:t>
            </a:r>
            <a:endParaRPr lang="ko-KR" altLang="en-US" sz="7500">
              <a:solidFill>
                <a:srgbClr val="24370F"/>
              </a:solidFill>
              <a:latin typeface="Vidaloka " charset="0"/>
              <a:cs typeface="Vidaloka " charset="0"/>
            </a:endParaRPr>
          </a:p>
        </p:txBody>
      </p:sp>
      <p:sp>
        <p:nvSpPr>
          <p:cNvPr id="141" name="Rect 0"/>
          <p:cNvSpPr txBox="1">
            <a:spLocks/>
          </p:cNvSpPr>
          <p:nvPr/>
        </p:nvSpPr>
        <p:spPr>
          <a:xfrm rot="0">
            <a:off x="767080" y="763905"/>
            <a:ext cx="4786630" cy="368935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en-US" sz="1800" b="1">
                <a:solidFill>
                  <a:srgbClr val="24370F"/>
                </a:solidFill>
                <a:latin typeface="Pretendard Medium" charset="0"/>
                <a:cs typeface="Pretendard Medium" charset="0"/>
              </a:rPr>
              <a:t>FIELD    </a:t>
            </a:r>
            <a:r>
              <a:rPr lang="ko-KR" sz="1800" b="1">
                <a:solidFill>
                  <a:srgbClr val="24370F"/>
                </a:solidFill>
                <a:latin typeface="Pretendard Light" charset="0"/>
                <a:cs typeface="Pretendard Light" charset="0"/>
              </a:rPr>
              <a:t>DATA ANALYSIS</a:t>
            </a:r>
            <a:endParaRPr lang="ko-KR" altLang="en-US" sz="1800" b="1">
              <a:solidFill>
                <a:srgbClr val="24370F"/>
              </a:solidFill>
              <a:latin typeface="Pretendard Light" charset="0"/>
              <a:cs typeface="Pretendard Light" charset="0"/>
            </a:endParaRPr>
          </a:p>
        </p:txBody>
      </p:sp>
      <p:sp>
        <p:nvSpPr>
          <p:cNvPr id="142" name="Rect 0"/>
          <p:cNvSpPr txBox="1">
            <a:spLocks/>
          </p:cNvSpPr>
          <p:nvPr/>
        </p:nvSpPr>
        <p:spPr>
          <a:xfrm rot="0">
            <a:off x="11762740" y="763905"/>
            <a:ext cx="3272155" cy="368935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ko-KR" sz="1800" b="1">
                <a:solidFill>
                  <a:srgbClr val="24370F"/>
                </a:solidFill>
                <a:latin typeface="Pretendard Light" charset="0"/>
                <a:cs typeface="Pretendard Light" charset="0"/>
              </a:rPr>
              <a:t>2021.12.13</a:t>
            </a:r>
            <a:endParaRPr lang="ko-KR" altLang="en-US" sz="1800" b="1">
              <a:solidFill>
                <a:srgbClr val="24370F"/>
              </a:solidFill>
              <a:latin typeface="Pretendard Light" charset="0"/>
              <a:cs typeface="Pretendard Light" charset="0"/>
            </a:endParaRPr>
          </a:p>
        </p:txBody>
      </p:sp>
      <p:sp>
        <p:nvSpPr>
          <p:cNvPr id="143" name="Rect 0"/>
          <p:cNvSpPr txBox="1">
            <a:spLocks/>
          </p:cNvSpPr>
          <p:nvPr/>
        </p:nvSpPr>
        <p:spPr>
          <a:xfrm rot="0">
            <a:off x="14307820" y="746760"/>
            <a:ext cx="4286250" cy="368935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ko-KR" sz="1800" b="1">
                <a:solidFill>
                  <a:srgbClr val="24370F"/>
                </a:solidFill>
                <a:latin typeface="Pretendard Medium" charset="0"/>
                <a:cs typeface="Pretendard Medium" charset="0"/>
              </a:rPr>
              <a:t>DATA ANALYST</a:t>
            </a:r>
            <a:r>
              <a:rPr lang="en-US" sz="1800" b="1">
                <a:solidFill>
                  <a:srgbClr val="24370F"/>
                </a:solidFill>
                <a:latin typeface="Pretendard Medium" charset="0"/>
                <a:cs typeface="Pretendard Medium" charset="0"/>
              </a:rPr>
              <a:t>    </a:t>
            </a:r>
            <a:r>
              <a:rPr lang="ko-KR" sz="1800" b="1">
                <a:solidFill>
                  <a:srgbClr val="24370F"/>
                </a:solidFill>
                <a:latin typeface="Pretendard Light" charset="0"/>
                <a:cs typeface="Pretendard Light" charset="0"/>
              </a:rPr>
              <a:t>Choi HeeEun</a:t>
            </a:r>
            <a:endParaRPr lang="ko-KR" altLang="en-US" sz="1800" b="1">
              <a:solidFill>
                <a:srgbClr val="24370F"/>
              </a:solidFill>
              <a:latin typeface="Pretendard Light" charset="0"/>
              <a:cs typeface="Pretendard Light" charset="0"/>
            </a:endParaRPr>
          </a:p>
        </p:txBody>
      </p:sp>
      <p:sp>
        <p:nvSpPr>
          <p:cNvPr id="144" name="Rect 0"/>
          <p:cNvSpPr txBox="1">
            <a:spLocks/>
          </p:cNvSpPr>
          <p:nvPr/>
        </p:nvSpPr>
        <p:spPr>
          <a:xfrm rot="0">
            <a:off x="700405" y="7980680"/>
            <a:ext cx="17815560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800" i="0" b="1">
                <a:solidFill>
                  <a:srgbClr val="212121"/>
                </a:solidFill>
                <a:latin typeface="Calibri" charset="0"/>
                <a:ea typeface="Calibri" charset="0"/>
              </a:rPr>
              <a:t>A. 제작년도에 따른 게임 트렌드는 유의미하게 존재하지 않는다.</a:t>
            </a:r>
            <a:endParaRPr lang="ko-KR" altLang="en-US" sz="1800" i="0" b="0">
              <a:solidFill>
                <a:srgbClr val="212121"/>
              </a:solidFill>
              <a:latin typeface="Calibri" charset="0"/>
              <a:ea typeface="Calibri" charset="0"/>
            </a:endParaRPr>
          </a:p>
          <a:p>
            <a:pPr marL="0" indent="0" latinLnBrk="0">
              <a:buFontTx/>
              <a:buNone/>
            </a:pPr>
            <a:r>
              <a:rPr sz="1800" i="0" b="0">
                <a:solidFill>
                  <a:srgbClr val="212121"/>
                </a:solidFill>
                <a:latin typeface="Calibri" charset="0"/>
                <a:ea typeface="Calibri" charset="0"/>
              </a:rPr>
              <a:t>연도와 게임 장르 간 'Two Sample Chi Square Test'(두 표본의 연관성 가설 검정)를 진행한 결과, </a:t>
            </a:r>
            <a:endParaRPr lang="ko-KR" altLang="en-US" sz="1800" i="0" b="0">
              <a:solidFill>
                <a:srgbClr val="212121"/>
              </a:solidFill>
              <a:latin typeface="Calibri" charset="0"/>
              <a:ea typeface="Calibri" charset="0"/>
            </a:endParaRPr>
          </a:p>
          <a:p>
            <a:pPr marL="0" indent="0" latinLnBrk="0">
              <a:buFontTx/>
              <a:buNone/>
            </a:pPr>
            <a:r>
              <a:rPr sz="1800" i="0" b="0">
                <a:solidFill>
                  <a:srgbClr val="212121"/>
                </a:solidFill>
                <a:latin typeface="Calibri" charset="0"/>
                <a:ea typeface="Calibri" charset="0"/>
              </a:rPr>
              <a:t>귀무가설(연도와 게임 장르는 서로 연관이 있다)의 p_value값이 0.0이 나오면서 유의수준인 0.05에 못미치는 수준이 나왔고, </a:t>
            </a:r>
            <a:endParaRPr lang="ko-KR" altLang="en-US" sz="1800" i="0" b="0">
              <a:solidFill>
                <a:srgbClr val="212121"/>
              </a:solidFill>
              <a:latin typeface="Calibri" charset="0"/>
              <a:ea typeface="Calibri" charset="0"/>
            </a:endParaRPr>
          </a:p>
          <a:p>
            <a:pPr marL="0" indent="0" latinLnBrk="0">
              <a:buFontTx/>
              <a:buNone/>
            </a:pPr>
            <a:r>
              <a:rPr sz="1800" i="0" b="0">
                <a:solidFill>
                  <a:srgbClr val="212121"/>
                </a:solidFill>
                <a:latin typeface="Calibri" charset="0"/>
                <a:ea typeface="Calibri" charset="0"/>
              </a:rPr>
              <a:t>이는 </a:t>
            </a:r>
            <a:r>
              <a:rPr sz="1800" i="0" b="1">
                <a:solidFill>
                  <a:srgbClr val="212121"/>
                </a:solidFill>
                <a:latin typeface="Calibri" charset="0"/>
                <a:ea typeface="Calibri" charset="0"/>
              </a:rPr>
              <a:t>연도와 게임 장르 간 서로 연관이 있다 라는 가정이 유의미하지 않다고</a:t>
            </a:r>
            <a:r>
              <a:rPr sz="1800" i="0" b="0">
                <a:solidFill>
                  <a:srgbClr val="212121"/>
                </a:solidFill>
                <a:latin typeface="Calibri" charset="0"/>
                <a:ea typeface="Calibri" charset="0"/>
              </a:rPr>
              <a:t> 볼 수 있다</a:t>
            </a:r>
            <a:r>
              <a:rPr lang="ko-KR" sz="1800" i="0" b="0">
                <a:solidFill>
                  <a:srgbClr val="212121"/>
                </a:solidFill>
                <a:latin typeface="Calibri" charset="0"/>
                <a:ea typeface="Calibri" charset="0"/>
              </a:rPr>
              <a:t>고 판단하였습니다</a:t>
            </a:r>
            <a:r>
              <a:rPr sz="1800" i="0" b="0">
                <a:solidFill>
                  <a:srgbClr val="212121"/>
                </a:solidFill>
                <a:latin typeface="Calibri" charset="0"/>
                <a:ea typeface="Calibri" charset="0"/>
              </a:rPr>
              <a:t>.</a:t>
            </a:r>
            <a:endParaRPr lang="ko-KR" altLang="en-US" sz="1800" b="1">
              <a:solidFill>
                <a:srgbClr val="24370F"/>
              </a:solidFill>
              <a:latin typeface="Calibri" charset="0"/>
              <a:ea typeface="Calibri" charset="0"/>
              <a:cs typeface="Pretendard Light" charset="0"/>
            </a:endParaRPr>
          </a:p>
        </p:txBody>
      </p:sp>
      <p:grpSp>
        <p:nvGrpSpPr>
          <p:cNvPr id="1052" name="Group 5"/>
          <p:cNvGrpSpPr/>
          <p:nvPr/>
        </p:nvGrpSpPr>
        <p:grpSpPr>
          <a:xfrm rot="0">
            <a:off x="4986655" y="3986530"/>
            <a:ext cx="8923655" cy="3006090"/>
            <a:chOff x="4986655" y="3986530"/>
            <a:chExt cx="8923655" cy="3006090"/>
          </a:xfrm>
        </p:grpSpPr>
        <p:pic>
          <p:nvPicPr>
            <p:cNvPr id="146" name="Picture " descr="C:/Users/최희은/AppData/Roaming/PolarisOffice/ETemp/12732_20770640/fImage3922313185667.jpeg"/>
            <p:cNvPicPr>
              <a:picLocks noChangeAspect="1"/>
            </p:cNvPicPr>
            <p:nvPr/>
          </p:nvPicPr>
          <p:blipFill rotWithShape="1"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4986655" y="3986530"/>
              <a:ext cx="8923655" cy="3006090"/>
            </a:xfrm>
            <a:prstGeom prst="rect"/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roup 5"/>
          <p:cNvGrpSpPr/>
          <p:nvPr/>
        </p:nvGrpSpPr>
        <p:grpSpPr>
          <a:xfrm rot="0">
            <a:off x="-306705" y="573405"/>
            <a:ext cx="18899505" cy="9138920"/>
            <a:chOff x="-306705" y="573405"/>
            <a:chExt cx="18899505" cy="9138920"/>
          </a:xfrm>
        </p:grpSpPr>
        <p:grpSp>
          <p:nvGrpSpPr>
            <p:cNvPr id="1002" name="Group 5"/>
            <p:cNvGrpSpPr/>
            <p:nvPr/>
          </p:nvGrpSpPr>
          <p:grpSpPr>
            <a:xfrm rot="0">
              <a:off x="-306705" y="573405"/>
              <a:ext cx="18899505" cy="86360"/>
              <a:chOff x="-306705" y="573405"/>
              <a:chExt cx="18899505" cy="86360"/>
            </a:xfrm>
          </p:grpSpPr>
          <p:pic>
            <p:nvPicPr>
              <p:cNvPr id="4" name="Picture " descr="C:/Users/최희은/AppData/Roaming/PolarisOffice/ETemp/12732_20770640/image1.png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-306705" y="573405"/>
                <a:ext cx="18899505" cy="86360"/>
              </a:xfrm>
              <a:prstGeom prst="rect"/>
              <a:noFill/>
            </p:spPr>
          </p:pic>
        </p:grpSp>
        <p:grpSp>
          <p:nvGrpSpPr>
            <p:cNvPr id="1003" name="Group 5"/>
            <p:cNvGrpSpPr/>
            <p:nvPr/>
          </p:nvGrpSpPr>
          <p:grpSpPr>
            <a:xfrm rot="0">
              <a:off x="-164465" y="9626600"/>
              <a:ext cx="18615025" cy="86360"/>
              <a:chOff x="-164465" y="9626600"/>
              <a:chExt cx="18615025" cy="86360"/>
            </a:xfrm>
          </p:grpSpPr>
          <p:pic>
            <p:nvPicPr>
              <p:cNvPr id="7" name="Picture " descr="C:/Users/최희은/AppData/Roaming/PolarisOffice/ETemp/12732_20770640/image2.png"/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-164465" y="9626600"/>
                <a:ext cx="18615025" cy="86360"/>
              </a:xfrm>
              <a:prstGeom prst="rect"/>
              <a:noFill/>
            </p:spPr>
          </p:pic>
        </p:grpSp>
        <p:grpSp>
          <p:nvGrpSpPr>
            <p:cNvPr id="1004" name="Group 5"/>
            <p:cNvGrpSpPr/>
            <p:nvPr/>
          </p:nvGrpSpPr>
          <p:grpSpPr>
            <a:xfrm rot="0">
              <a:off x="-4116705" y="5103495"/>
              <a:ext cx="9050020" cy="86360"/>
              <a:chOff x="-4116705" y="5103495"/>
              <a:chExt cx="9050020" cy="86360"/>
            </a:xfrm>
          </p:grpSpPr>
          <p:pic>
            <p:nvPicPr>
              <p:cNvPr id="10" name="Picture " descr="C:/Users/최희은/AppData/Roaming/PolarisOffice/ETemp/12732_20770640/image3.png"/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-16200000">
                <a:off x="-4116705" y="5103495"/>
                <a:ext cx="9050020" cy="86360"/>
              </a:xfrm>
              <a:prstGeom prst="rect"/>
              <a:noFill/>
            </p:spPr>
          </p:pic>
        </p:grpSp>
        <p:grpSp>
          <p:nvGrpSpPr>
            <p:cNvPr id="1005" name="Group 5"/>
            <p:cNvGrpSpPr/>
            <p:nvPr/>
          </p:nvGrpSpPr>
          <p:grpSpPr>
            <a:xfrm rot="0">
              <a:off x="13355955" y="5106670"/>
              <a:ext cx="9043670" cy="86360"/>
              <a:chOff x="13355955" y="5106670"/>
              <a:chExt cx="9043670" cy="86360"/>
            </a:xfrm>
          </p:grpSpPr>
          <p:pic>
            <p:nvPicPr>
              <p:cNvPr id="13" name="Picture " descr="C:/Users/최희은/AppData/Roaming/PolarisOffice/ETemp/12732_20770640/image4.png"/>
              <p:cNvPicPr>
                <a:picLocks noChangeAspect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-16200000">
                <a:off x="13355955" y="5106670"/>
                <a:ext cx="9043670" cy="86360"/>
              </a:xfrm>
              <a:prstGeom prst="rect"/>
              <a:noFill/>
            </p:spPr>
          </p:pic>
        </p:grpSp>
        <p:grpSp>
          <p:nvGrpSpPr>
            <p:cNvPr id="1006" name="Group 5"/>
            <p:cNvGrpSpPr/>
            <p:nvPr/>
          </p:nvGrpSpPr>
          <p:grpSpPr>
            <a:xfrm rot="0">
              <a:off x="17597120" y="680720"/>
              <a:ext cx="203835" cy="72390"/>
              <a:chOff x="17597120" y="680720"/>
              <a:chExt cx="203835" cy="72390"/>
            </a:xfrm>
          </p:grpSpPr>
          <p:pic>
            <p:nvPicPr>
              <p:cNvPr id="16" name="Picture " descr="C:/Users/최희은/AppData/Roaming/PolarisOffice/ETemp/12732_20770640/image5.png"/>
              <p:cNvPicPr>
                <a:picLocks noChangeAspect="1"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-16200000">
                <a:off x="17597120" y="680720"/>
                <a:ext cx="203835" cy="72390"/>
              </a:xfrm>
              <a:prstGeom prst="rect"/>
              <a:noFill/>
            </p:spPr>
          </p:pic>
        </p:grpSp>
        <p:grpSp>
          <p:nvGrpSpPr>
            <p:cNvPr id="1007" name="Group 5"/>
            <p:cNvGrpSpPr/>
            <p:nvPr/>
          </p:nvGrpSpPr>
          <p:grpSpPr>
            <a:xfrm rot="0">
              <a:off x="-3935730" y="5113020"/>
              <a:ext cx="9050020" cy="67310"/>
              <a:chOff x="-3935730" y="5113020"/>
              <a:chExt cx="9050020" cy="67310"/>
            </a:xfrm>
          </p:grpSpPr>
          <p:pic>
            <p:nvPicPr>
              <p:cNvPr id="19" name="Picture " descr="C:/Users/최희은/AppData/Roaming/PolarisOffice/ETemp/12732_20770640/image6.png"/>
              <p:cNvPicPr>
                <a:picLocks noChangeAspect="1"/>
              </p:cNvPicPr>
              <p:nvPr/>
            </p:nvPicPr>
            <p:blipFill rotWithShape="1"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-16200000">
                <a:off x="-3935730" y="5113020"/>
                <a:ext cx="9050020" cy="67310"/>
              </a:xfrm>
              <a:prstGeom prst="rect"/>
              <a:noFill/>
            </p:spPr>
          </p:pic>
        </p:grpSp>
        <p:grpSp>
          <p:nvGrpSpPr>
            <p:cNvPr id="1008" name="Group 5"/>
            <p:cNvGrpSpPr/>
            <p:nvPr/>
          </p:nvGrpSpPr>
          <p:grpSpPr>
            <a:xfrm rot="0">
              <a:off x="397510" y="788035"/>
              <a:ext cx="17485995" cy="67310"/>
              <a:chOff x="397510" y="788035"/>
              <a:chExt cx="17485995" cy="67310"/>
            </a:xfrm>
          </p:grpSpPr>
          <p:pic>
            <p:nvPicPr>
              <p:cNvPr id="22" name="Picture " descr="C:/Users/최희은/AppData/Roaming/PolarisOffice/ETemp/12732_20770640/image7.png"/>
              <p:cNvPicPr>
                <a:picLocks noChangeAspect="1"/>
              </p:cNvPicPr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397510" y="788035"/>
                <a:ext cx="17485995" cy="67310"/>
              </a:xfrm>
              <a:prstGeom prst="rect"/>
              <a:noFill/>
            </p:spPr>
          </p:pic>
        </p:grpSp>
        <p:grpSp>
          <p:nvGrpSpPr>
            <p:cNvPr id="1009" name="Group 5"/>
            <p:cNvGrpSpPr/>
            <p:nvPr/>
          </p:nvGrpSpPr>
          <p:grpSpPr>
            <a:xfrm rot="0">
              <a:off x="392430" y="2799080"/>
              <a:ext cx="187960" cy="6713855"/>
              <a:chOff x="392430" y="2799080"/>
              <a:chExt cx="187960" cy="6713855"/>
            </a:xfrm>
          </p:grpSpPr>
          <p:grpSp>
            <p:nvGrpSpPr>
              <p:cNvPr id="1010" name="Group 5"/>
              <p:cNvGrpSpPr/>
              <p:nvPr/>
            </p:nvGrpSpPr>
            <p:grpSpPr>
              <a:xfrm rot="0">
                <a:off x="392430" y="9440545"/>
                <a:ext cx="187960" cy="72390"/>
                <a:chOff x="392430" y="9440545"/>
                <a:chExt cx="187960" cy="72390"/>
              </a:xfrm>
            </p:grpSpPr>
            <p:pic>
              <p:nvPicPr>
                <p:cNvPr id="26" name="Picture " descr="C:/Users/최희은/AppData/Roaming/PolarisOffice/ETemp/12732_20770640/image8.png"/>
                <p:cNvPicPr>
                  <a:picLocks noChangeAspect="1"/>
                </p:cNvPicPr>
                <p:nvPr/>
              </p:nvPicPr>
              <p:blipFill rotWithShape="1">
                <a:blip r:embed="rId9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0">
                  <a:off x="392430" y="9440545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11" name="Group 5"/>
              <p:cNvGrpSpPr/>
              <p:nvPr/>
            </p:nvGrpSpPr>
            <p:grpSpPr>
              <a:xfrm rot="0">
                <a:off x="392430" y="7223760"/>
                <a:ext cx="187960" cy="261620"/>
                <a:chOff x="392430" y="7223760"/>
                <a:chExt cx="187960" cy="261620"/>
              </a:xfrm>
            </p:grpSpPr>
            <p:grpSp>
              <p:nvGrpSpPr>
                <p:cNvPr id="1012" name="Group 5"/>
                <p:cNvGrpSpPr/>
                <p:nvPr/>
              </p:nvGrpSpPr>
              <p:grpSpPr>
                <a:xfrm rot="0">
                  <a:off x="392430" y="7223760"/>
                  <a:ext cx="187960" cy="72390"/>
                  <a:chOff x="392430" y="7223760"/>
                  <a:chExt cx="187960" cy="72390"/>
                </a:xfrm>
              </p:grpSpPr>
              <p:pic>
                <p:nvPicPr>
                  <p:cNvPr id="30" name="Picture " descr="C:/Users/최희은/AppData/Roaming/PolarisOffice/ETemp/12732_20770640/image9.png"/>
                  <p:cNvPicPr>
                    <a:picLocks noChangeAspect="1"/>
                  </p:cNvPicPr>
                  <p:nvPr/>
                </p:nvPicPr>
                <p:blipFill rotWithShape="1">
                  <a:blip r:embed="rId10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7223760"/>
                    <a:ext cx="187960" cy="72390"/>
                  </a:xfrm>
                  <a:prstGeom prst="rect"/>
                  <a:noFill/>
                </p:spPr>
              </p:pic>
            </p:grpSp>
            <p:grpSp>
              <p:nvGrpSpPr>
                <p:cNvPr id="1013" name="Group 5"/>
                <p:cNvGrpSpPr/>
                <p:nvPr/>
              </p:nvGrpSpPr>
              <p:grpSpPr>
                <a:xfrm rot="0">
                  <a:off x="392430" y="7412990"/>
                  <a:ext cx="187960" cy="72390"/>
                  <a:chOff x="392430" y="7412990"/>
                  <a:chExt cx="187960" cy="72390"/>
                </a:xfrm>
              </p:grpSpPr>
              <p:pic>
                <p:nvPicPr>
                  <p:cNvPr id="33" name="Picture " descr="C:/Users/최희은/AppData/Roaming/PolarisOffice/ETemp/12732_20770640/image10.png"/>
                  <p:cNvPicPr>
                    <a:picLocks noChangeAspect="1"/>
                  </p:cNvPicPr>
                  <p:nvPr/>
                </p:nvPicPr>
                <p:blipFill rotWithShape="1">
                  <a:blip r:embed="rId11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7412990"/>
                    <a:ext cx="187960" cy="72390"/>
                  </a:xfrm>
                  <a:prstGeom prst="rect"/>
                  <a:noFill/>
                </p:spPr>
              </p:pic>
            </p:grpSp>
          </p:grpSp>
          <p:grpSp>
            <p:nvGrpSpPr>
              <p:cNvPr id="1014" name="Group 5"/>
              <p:cNvGrpSpPr/>
              <p:nvPr/>
            </p:nvGrpSpPr>
            <p:grpSpPr>
              <a:xfrm rot="0">
                <a:off x="392430" y="5011420"/>
                <a:ext cx="187960" cy="261620"/>
                <a:chOff x="392430" y="5011420"/>
                <a:chExt cx="187960" cy="261620"/>
              </a:xfrm>
            </p:grpSpPr>
            <p:grpSp>
              <p:nvGrpSpPr>
                <p:cNvPr id="1015" name="Group 5"/>
                <p:cNvGrpSpPr/>
                <p:nvPr/>
              </p:nvGrpSpPr>
              <p:grpSpPr>
                <a:xfrm rot="0">
                  <a:off x="392430" y="5011420"/>
                  <a:ext cx="187960" cy="72390"/>
                  <a:chOff x="392430" y="5011420"/>
                  <a:chExt cx="187960" cy="72390"/>
                </a:xfrm>
              </p:grpSpPr>
              <p:pic>
                <p:nvPicPr>
                  <p:cNvPr id="38" name="Picture " descr="C:/Users/최희은/AppData/Roaming/PolarisOffice/ETemp/12732_20770640/image11.png"/>
                  <p:cNvPicPr>
                    <a:picLocks noChangeAspect="1"/>
                  </p:cNvPicPr>
                  <p:nvPr/>
                </p:nvPicPr>
                <p:blipFill rotWithShape="1">
                  <a:blip r:embed="rId12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5011420"/>
                    <a:ext cx="187960" cy="72390"/>
                  </a:xfrm>
                  <a:prstGeom prst="rect"/>
                  <a:noFill/>
                </p:spPr>
              </p:pic>
            </p:grpSp>
            <p:grpSp>
              <p:nvGrpSpPr>
                <p:cNvPr id="1016" name="Group 5"/>
                <p:cNvGrpSpPr/>
                <p:nvPr/>
              </p:nvGrpSpPr>
              <p:grpSpPr>
                <a:xfrm rot="0">
                  <a:off x="392430" y="5200650"/>
                  <a:ext cx="187960" cy="72390"/>
                  <a:chOff x="392430" y="5200650"/>
                  <a:chExt cx="187960" cy="72390"/>
                </a:xfrm>
              </p:grpSpPr>
              <p:pic>
                <p:nvPicPr>
                  <p:cNvPr id="41" name="Picture " descr="C:/Users/최희은/AppData/Roaming/PolarisOffice/ETemp/12732_20770640/image12.png"/>
                  <p:cNvPicPr>
                    <a:picLocks noChangeAspect="1"/>
                  </p:cNvPicPr>
                  <p:nvPr/>
                </p:nvPicPr>
                <p:blipFill rotWithShape="1">
                  <a:blip r:embed="rId13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5200650"/>
                    <a:ext cx="187960" cy="72390"/>
                  </a:xfrm>
                  <a:prstGeom prst="rect"/>
                  <a:noFill/>
                </p:spPr>
              </p:pic>
            </p:grpSp>
          </p:grpSp>
          <p:grpSp>
            <p:nvGrpSpPr>
              <p:cNvPr id="1017" name="Group 5"/>
              <p:cNvGrpSpPr/>
              <p:nvPr/>
            </p:nvGrpSpPr>
            <p:grpSpPr>
              <a:xfrm rot="0">
                <a:off x="392430" y="2799080"/>
                <a:ext cx="187960" cy="261620"/>
                <a:chOff x="392430" y="2799080"/>
                <a:chExt cx="187960" cy="261620"/>
              </a:xfrm>
            </p:grpSpPr>
            <p:grpSp>
              <p:nvGrpSpPr>
                <p:cNvPr id="1018" name="Group 5"/>
                <p:cNvGrpSpPr/>
                <p:nvPr/>
              </p:nvGrpSpPr>
              <p:grpSpPr>
                <a:xfrm rot="0">
                  <a:off x="392430" y="2799080"/>
                  <a:ext cx="187960" cy="72390"/>
                  <a:chOff x="392430" y="2799080"/>
                  <a:chExt cx="187960" cy="72390"/>
                </a:xfrm>
              </p:grpSpPr>
              <p:pic>
                <p:nvPicPr>
                  <p:cNvPr id="46" name="Picture " descr="C:/Users/최희은/AppData/Roaming/PolarisOffice/ETemp/12732_20770640/image13.png"/>
                  <p:cNvPicPr>
                    <a:picLocks noChangeAspect="1"/>
                  </p:cNvPicPr>
                  <p:nvPr/>
                </p:nvPicPr>
                <p:blipFill rotWithShape="1">
                  <a:blip r:embed="rId14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2799080"/>
                    <a:ext cx="187960" cy="72390"/>
                  </a:xfrm>
                  <a:prstGeom prst="rect"/>
                  <a:noFill/>
                </p:spPr>
              </p:pic>
            </p:grpSp>
            <p:grpSp>
              <p:nvGrpSpPr>
                <p:cNvPr id="1019" name="Group 5"/>
                <p:cNvGrpSpPr/>
                <p:nvPr/>
              </p:nvGrpSpPr>
              <p:grpSpPr>
                <a:xfrm rot="0">
                  <a:off x="392430" y="2988310"/>
                  <a:ext cx="187960" cy="72390"/>
                  <a:chOff x="392430" y="2988310"/>
                  <a:chExt cx="187960" cy="72390"/>
                </a:xfrm>
              </p:grpSpPr>
              <p:pic>
                <p:nvPicPr>
                  <p:cNvPr id="49" name="Picture " descr="C:/Users/최희은/AppData/Roaming/PolarisOffice/ETemp/12732_20770640/image14.png"/>
                  <p:cNvPicPr>
                    <a:picLocks noChangeAspect="1"/>
                  </p:cNvPicPr>
                  <p:nvPr/>
                </p:nvPicPr>
                <p:blipFill rotWithShape="1">
                  <a:blip r:embed="rId15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2988310"/>
                    <a:ext cx="187960" cy="72390"/>
                  </a:xfrm>
                  <a:prstGeom prst="rect"/>
                  <a:noFill/>
                </p:spPr>
              </p:pic>
            </p:grpSp>
          </p:grpSp>
        </p:grpSp>
        <p:grpSp>
          <p:nvGrpSpPr>
            <p:cNvPr id="1020" name="Group 5"/>
            <p:cNvGrpSpPr/>
            <p:nvPr/>
          </p:nvGrpSpPr>
          <p:grpSpPr>
            <a:xfrm rot="0">
              <a:off x="1927860" y="625475"/>
              <a:ext cx="261620" cy="187960"/>
              <a:chOff x="1927860" y="625475"/>
              <a:chExt cx="261620" cy="187960"/>
            </a:xfrm>
          </p:grpSpPr>
          <p:grpSp>
            <p:nvGrpSpPr>
              <p:cNvPr id="1021" name="Group 5"/>
              <p:cNvGrpSpPr/>
              <p:nvPr/>
            </p:nvGrpSpPr>
            <p:grpSpPr>
              <a:xfrm rot="0">
                <a:off x="1869440" y="683260"/>
                <a:ext cx="187960" cy="72390"/>
                <a:chOff x="1869440" y="683260"/>
                <a:chExt cx="187960" cy="72390"/>
              </a:xfrm>
            </p:grpSpPr>
            <p:pic>
              <p:nvPicPr>
                <p:cNvPr id="55" name="Picture " descr="C:/Users/최희은/AppData/Roaming/PolarisOffice/ETemp/12732_20770640/image15.png"/>
                <p:cNvPicPr>
                  <a:picLocks noChangeAspect="1"/>
                </p:cNvPicPr>
                <p:nvPr/>
              </p:nvPicPr>
              <p:blipFill rotWithShape="1">
                <a:blip r:embed="rId16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869440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22" name="Group 5"/>
              <p:cNvGrpSpPr/>
              <p:nvPr/>
            </p:nvGrpSpPr>
            <p:grpSpPr>
              <a:xfrm rot="0">
                <a:off x="2059305" y="683260"/>
                <a:ext cx="187960" cy="72390"/>
                <a:chOff x="2059305" y="683260"/>
                <a:chExt cx="187960" cy="72390"/>
              </a:xfrm>
            </p:grpSpPr>
            <p:pic>
              <p:nvPicPr>
                <p:cNvPr id="58" name="Picture " descr="C:/Users/최희은/AppData/Roaming/PolarisOffice/ETemp/12732_20770640/image16.png"/>
                <p:cNvPicPr>
                  <a:picLocks noChangeAspect="1"/>
                </p:cNvPicPr>
                <p:nvPr/>
              </p:nvPicPr>
              <p:blipFill rotWithShape="1">
                <a:blip r:embed="rId17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205930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23" name="Group 5"/>
            <p:cNvGrpSpPr/>
            <p:nvPr/>
          </p:nvGrpSpPr>
          <p:grpSpPr>
            <a:xfrm rot="0">
              <a:off x="3500755" y="625475"/>
              <a:ext cx="261620" cy="187960"/>
              <a:chOff x="3500755" y="625475"/>
              <a:chExt cx="261620" cy="187960"/>
            </a:xfrm>
          </p:grpSpPr>
          <p:grpSp>
            <p:nvGrpSpPr>
              <p:cNvPr id="1024" name="Group 5"/>
              <p:cNvGrpSpPr/>
              <p:nvPr/>
            </p:nvGrpSpPr>
            <p:grpSpPr>
              <a:xfrm rot="0">
                <a:off x="3442970" y="683260"/>
                <a:ext cx="187960" cy="72390"/>
                <a:chOff x="3442970" y="683260"/>
                <a:chExt cx="187960" cy="72390"/>
              </a:xfrm>
            </p:grpSpPr>
            <p:pic>
              <p:nvPicPr>
                <p:cNvPr id="63" name="Picture " descr="C:/Users/최희은/AppData/Roaming/PolarisOffice/ETemp/12732_20770640/image17.png"/>
                <p:cNvPicPr>
                  <a:picLocks noChangeAspect="1"/>
                </p:cNvPicPr>
                <p:nvPr/>
              </p:nvPicPr>
              <p:blipFill rotWithShape="1">
                <a:blip r:embed="rId18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3442970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25" name="Group 5"/>
              <p:cNvGrpSpPr/>
              <p:nvPr/>
            </p:nvGrpSpPr>
            <p:grpSpPr>
              <a:xfrm rot="0">
                <a:off x="3632200" y="683260"/>
                <a:ext cx="187960" cy="72390"/>
                <a:chOff x="3632200" y="683260"/>
                <a:chExt cx="187960" cy="72390"/>
              </a:xfrm>
            </p:grpSpPr>
            <p:pic>
              <p:nvPicPr>
                <p:cNvPr id="66" name="Picture " descr="C:/Users/최희은/AppData/Roaming/PolarisOffice/ETemp/12732_20770640/image18.png"/>
                <p:cNvPicPr>
                  <a:picLocks noChangeAspect="1"/>
                </p:cNvPicPr>
                <p:nvPr/>
              </p:nvPicPr>
              <p:blipFill rotWithShape="1">
                <a:blip r:embed="rId19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3632200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26" name="Group 5"/>
            <p:cNvGrpSpPr/>
            <p:nvPr/>
          </p:nvGrpSpPr>
          <p:grpSpPr>
            <a:xfrm rot="0">
              <a:off x="5074285" y="625475"/>
              <a:ext cx="261620" cy="187960"/>
              <a:chOff x="5074285" y="625475"/>
              <a:chExt cx="261620" cy="187960"/>
            </a:xfrm>
          </p:grpSpPr>
          <p:grpSp>
            <p:nvGrpSpPr>
              <p:cNvPr id="1027" name="Group 5"/>
              <p:cNvGrpSpPr/>
              <p:nvPr/>
            </p:nvGrpSpPr>
            <p:grpSpPr>
              <a:xfrm rot="0">
                <a:off x="5016500" y="683260"/>
                <a:ext cx="187960" cy="72390"/>
                <a:chOff x="5016500" y="683260"/>
                <a:chExt cx="187960" cy="72390"/>
              </a:xfrm>
            </p:grpSpPr>
            <p:pic>
              <p:nvPicPr>
                <p:cNvPr id="71" name="Picture " descr="C:/Users/최희은/AppData/Roaming/PolarisOffice/ETemp/12732_20770640/image19.png"/>
                <p:cNvPicPr>
                  <a:picLocks noChangeAspect="1"/>
                </p:cNvPicPr>
                <p:nvPr/>
              </p:nvPicPr>
              <p:blipFill rotWithShape="1">
                <a:blip r:embed="rId20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5016500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28" name="Group 5"/>
              <p:cNvGrpSpPr/>
              <p:nvPr/>
            </p:nvGrpSpPr>
            <p:grpSpPr>
              <a:xfrm rot="0">
                <a:off x="5205730" y="683260"/>
                <a:ext cx="187960" cy="72390"/>
                <a:chOff x="5205730" y="683260"/>
                <a:chExt cx="187960" cy="72390"/>
              </a:xfrm>
            </p:grpSpPr>
            <p:pic>
              <p:nvPicPr>
                <p:cNvPr id="74" name="Picture " descr="C:/Users/최희은/AppData/Roaming/PolarisOffice/ETemp/12732_20770640/image20.png"/>
                <p:cNvPicPr>
                  <a:picLocks noChangeAspect="1"/>
                </p:cNvPicPr>
                <p:nvPr/>
              </p:nvPicPr>
              <p:blipFill rotWithShape="1">
                <a:blip r:embed="rId21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5205730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29" name="Group 5"/>
            <p:cNvGrpSpPr/>
            <p:nvPr/>
          </p:nvGrpSpPr>
          <p:grpSpPr>
            <a:xfrm rot="0">
              <a:off x="6647180" y="625475"/>
              <a:ext cx="261620" cy="187960"/>
              <a:chOff x="6647180" y="625475"/>
              <a:chExt cx="261620" cy="187960"/>
            </a:xfrm>
          </p:grpSpPr>
          <p:grpSp>
            <p:nvGrpSpPr>
              <p:cNvPr id="1030" name="Group 5"/>
              <p:cNvGrpSpPr/>
              <p:nvPr/>
            </p:nvGrpSpPr>
            <p:grpSpPr>
              <a:xfrm rot="0">
                <a:off x="6589395" y="683260"/>
                <a:ext cx="187960" cy="72390"/>
                <a:chOff x="6589395" y="683260"/>
                <a:chExt cx="187960" cy="72390"/>
              </a:xfrm>
            </p:grpSpPr>
            <p:pic>
              <p:nvPicPr>
                <p:cNvPr id="79" name="Picture " descr="C:/Users/최희은/AppData/Roaming/PolarisOffice/ETemp/12732_20770640/image21.png"/>
                <p:cNvPicPr>
                  <a:picLocks noChangeAspect="1"/>
                </p:cNvPicPr>
                <p:nvPr/>
              </p:nvPicPr>
              <p:blipFill rotWithShape="1">
                <a:blip r:embed="rId22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6589395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31" name="Group 5"/>
              <p:cNvGrpSpPr/>
              <p:nvPr/>
            </p:nvGrpSpPr>
            <p:grpSpPr>
              <a:xfrm rot="0">
                <a:off x="6778625" y="683260"/>
                <a:ext cx="187960" cy="72390"/>
                <a:chOff x="6778625" y="683260"/>
                <a:chExt cx="187960" cy="72390"/>
              </a:xfrm>
            </p:grpSpPr>
            <p:pic>
              <p:nvPicPr>
                <p:cNvPr id="82" name="Picture " descr="C:/Users/최희은/AppData/Roaming/PolarisOffice/ETemp/12732_20770640/image22.png"/>
                <p:cNvPicPr>
                  <a:picLocks noChangeAspect="1"/>
                </p:cNvPicPr>
                <p:nvPr/>
              </p:nvPicPr>
              <p:blipFill rotWithShape="1">
                <a:blip r:embed="rId2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677862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32" name="Group 5"/>
            <p:cNvGrpSpPr/>
            <p:nvPr/>
          </p:nvGrpSpPr>
          <p:grpSpPr>
            <a:xfrm rot="0">
              <a:off x="8220710" y="625475"/>
              <a:ext cx="261620" cy="187960"/>
              <a:chOff x="8220710" y="625475"/>
              <a:chExt cx="261620" cy="187960"/>
            </a:xfrm>
          </p:grpSpPr>
          <p:grpSp>
            <p:nvGrpSpPr>
              <p:cNvPr id="1033" name="Group 5"/>
              <p:cNvGrpSpPr/>
              <p:nvPr/>
            </p:nvGrpSpPr>
            <p:grpSpPr>
              <a:xfrm rot="0">
                <a:off x="8162925" y="683260"/>
                <a:ext cx="187960" cy="72390"/>
                <a:chOff x="8162925" y="683260"/>
                <a:chExt cx="187960" cy="72390"/>
              </a:xfrm>
            </p:grpSpPr>
            <p:pic>
              <p:nvPicPr>
                <p:cNvPr id="87" name="Picture " descr="C:/Users/최희은/AppData/Roaming/PolarisOffice/ETemp/12732_20770640/image23.png"/>
                <p:cNvPicPr>
                  <a:picLocks noChangeAspect="1"/>
                </p:cNvPicPr>
                <p:nvPr/>
              </p:nvPicPr>
              <p:blipFill rotWithShape="1">
                <a:blip r:embed="rId24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8162925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34" name="Group 5"/>
              <p:cNvGrpSpPr/>
              <p:nvPr/>
            </p:nvGrpSpPr>
            <p:grpSpPr>
              <a:xfrm rot="0">
                <a:off x="8352155" y="683260"/>
                <a:ext cx="187960" cy="72390"/>
                <a:chOff x="8352155" y="683260"/>
                <a:chExt cx="187960" cy="72390"/>
              </a:xfrm>
            </p:grpSpPr>
            <p:pic>
              <p:nvPicPr>
                <p:cNvPr id="90" name="Picture " descr="C:/Users/최희은/AppData/Roaming/PolarisOffice/ETemp/12732_20770640/image24.png"/>
                <p:cNvPicPr>
                  <a:picLocks noChangeAspect="1"/>
                </p:cNvPicPr>
                <p:nvPr/>
              </p:nvPicPr>
              <p:blipFill rotWithShape="1">
                <a:blip r:embed="rId25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835215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35" name="Group 5"/>
            <p:cNvGrpSpPr/>
            <p:nvPr/>
          </p:nvGrpSpPr>
          <p:grpSpPr>
            <a:xfrm rot="0">
              <a:off x="9793605" y="625475"/>
              <a:ext cx="261620" cy="187960"/>
              <a:chOff x="9793605" y="625475"/>
              <a:chExt cx="261620" cy="187960"/>
            </a:xfrm>
          </p:grpSpPr>
          <p:grpSp>
            <p:nvGrpSpPr>
              <p:cNvPr id="1036" name="Group 5"/>
              <p:cNvGrpSpPr/>
              <p:nvPr/>
            </p:nvGrpSpPr>
            <p:grpSpPr>
              <a:xfrm rot="0">
                <a:off x="9735820" y="683260"/>
                <a:ext cx="187960" cy="72390"/>
                <a:chOff x="9735820" y="683260"/>
                <a:chExt cx="187960" cy="72390"/>
              </a:xfrm>
            </p:grpSpPr>
            <p:pic>
              <p:nvPicPr>
                <p:cNvPr id="95" name="Picture " descr="C:/Users/최희은/AppData/Roaming/PolarisOffice/ETemp/12732_20770640/image25.png"/>
                <p:cNvPicPr>
                  <a:picLocks noChangeAspect="1"/>
                </p:cNvPicPr>
                <p:nvPr/>
              </p:nvPicPr>
              <p:blipFill rotWithShape="1">
                <a:blip r:embed="rId26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9735820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37" name="Group 5"/>
              <p:cNvGrpSpPr/>
              <p:nvPr/>
            </p:nvGrpSpPr>
            <p:grpSpPr>
              <a:xfrm rot="0">
                <a:off x="9925685" y="683260"/>
                <a:ext cx="187960" cy="72390"/>
                <a:chOff x="9925685" y="683260"/>
                <a:chExt cx="187960" cy="72390"/>
              </a:xfrm>
            </p:grpSpPr>
            <p:pic>
              <p:nvPicPr>
                <p:cNvPr id="98" name="Picture " descr="C:/Users/최희은/AppData/Roaming/PolarisOffice/ETemp/12732_20770640/image26.png"/>
                <p:cNvPicPr>
                  <a:picLocks noChangeAspect="1"/>
                </p:cNvPicPr>
                <p:nvPr/>
              </p:nvPicPr>
              <p:blipFill rotWithShape="1">
                <a:blip r:embed="rId27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992568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38" name="Group 5"/>
            <p:cNvGrpSpPr/>
            <p:nvPr/>
          </p:nvGrpSpPr>
          <p:grpSpPr>
            <a:xfrm rot="0">
              <a:off x="11367135" y="625475"/>
              <a:ext cx="261620" cy="187960"/>
              <a:chOff x="11367135" y="625475"/>
              <a:chExt cx="261620" cy="187960"/>
            </a:xfrm>
          </p:grpSpPr>
          <p:grpSp>
            <p:nvGrpSpPr>
              <p:cNvPr id="1039" name="Group 5"/>
              <p:cNvGrpSpPr/>
              <p:nvPr/>
            </p:nvGrpSpPr>
            <p:grpSpPr>
              <a:xfrm rot="0">
                <a:off x="11309350" y="683260"/>
                <a:ext cx="187960" cy="72390"/>
                <a:chOff x="11309350" y="683260"/>
                <a:chExt cx="187960" cy="72390"/>
              </a:xfrm>
            </p:grpSpPr>
            <p:pic>
              <p:nvPicPr>
                <p:cNvPr id="103" name="Picture " descr="C:/Users/최희은/AppData/Roaming/PolarisOffice/ETemp/12732_20770640/image27.png"/>
                <p:cNvPicPr>
                  <a:picLocks noChangeAspect="1"/>
                </p:cNvPicPr>
                <p:nvPr/>
              </p:nvPicPr>
              <p:blipFill rotWithShape="1">
                <a:blip r:embed="rId28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1309350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40" name="Group 5"/>
              <p:cNvGrpSpPr/>
              <p:nvPr/>
            </p:nvGrpSpPr>
            <p:grpSpPr>
              <a:xfrm rot="0">
                <a:off x="11498580" y="683260"/>
                <a:ext cx="187960" cy="72390"/>
                <a:chOff x="11498580" y="683260"/>
                <a:chExt cx="187960" cy="72390"/>
              </a:xfrm>
            </p:grpSpPr>
            <p:pic>
              <p:nvPicPr>
                <p:cNvPr id="106" name="Picture " descr="C:/Users/최희은/AppData/Roaming/PolarisOffice/ETemp/12732_20770640/image28.png"/>
                <p:cNvPicPr>
                  <a:picLocks noChangeAspect="1"/>
                </p:cNvPicPr>
                <p:nvPr/>
              </p:nvPicPr>
              <p:blipFill rotWithShape="1">
                <a:blip r:embed="rId29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1498580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41" name="Group 5"/>
            <p:cNvGrpSpPr/>
            <p:nvPr/>
          </p:nvGrpSpPr>
          <p:grpSpPr>
            <a:xfrm rot="0">
              <a:off x="12940665" y="625475"/>
              <a:ext cx="261620" cy="187960"/>
              <a:chOff x="12940665" y="625475"/>
              <a:chExt cx="261620" cy="187960"/>
            </a:xfrm>
          </p:grpSpPr>
          <p:grpSp>
            <p:nvGrpSpPr>
              <p:cNvPr id="1042" name="Group 5"/>
              <p:cNvGrpSpPr/>
              <p:nvPr/>
            </p:nvGrpSpPr>
            <p:grpSpPr>
              <a:xfrm rot="0">
                <a:off x="12882245" y="683260"/>
                <a:ext cx="187960" cy="72390"/>
                <a:chOff x="12882245" y="683260"/>
                <a:chExt cx="187960" cy="72390"/>
              </a:xfrm>
            </p:grpSpPr>
            <p:pic>
              <p:nvPicPr>
                <p:cNvPr id="111" name="Picture " descr="C:/Users/최희은/AppData/Roaming/PolarisOffice/ETemp/12732_20770640/image29.png"/>
                <p:cNvPicPr>
                  <a:picLocks noChangeAspect="1"/>
                </p:cNvPicPr>
                <p:nvPr/>
              </p:nvPicPr>
              <p:blipFill rotWithShape="1">
                <a:blip r:embed="rId30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2882245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43" name="Group 5"/>
              <p:cNvGrpSpPr/>
              <p:nvPr/>
            </p:nvGrpSpPr>
            <p:grpSpPr>
              <a:xfrm rot="0">
                <a:off x="13072110" y="683260"/>
                <a:ext cx="187960" cy="72390"/>
                <a:chOff x="13072110" y="683260"/>
                <a:chExt cx="187960" cy="72390"/>
              </a:xfrm>
            </p:grpSpPr>
            <p:pic>
              <p:nvPicPr>
                <p:cNvPr id="114" name="Picture " descr="C:/Users/최희은/AppData/Roaming/PolarisOffice/ETemp/12732_20770640/image30.png"/>
                <p:cNvPicPr>
                  <a:picLocks noChangeAspect="1"/>
                </p:cNvPicPr>
                <p:nvPr/>
              </p:nvPicPr>
              <p:blipFill rotWithShape="1">
                <a:blip r:embed="rId31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3072110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44" name="Group 5"/>
            <p:cNvGrpSpPr/>
            <p:nvPr/>
          </p:nvGrpSpPr>
          <p:grpSpPr>
            <a:xfrm rot="0">
              <a:off x="14513560" y="625475"/>
              <a:ext cx="261620" cy="187960"/>
              <a:chOff x="14513560" y="625475"/>
              <a:chExt cx="261620" cy="187960"/>
            </a:xfrm>
          </p:grpSpPr>
          <p:grpSp>
            <p:nvGrpSpPr>
              <p:cNvPr id="1045" name="Group 5"/>
              <p:cNvGrpSpPr/>
              <p:nvPr/>
            </p:nvGrpSpPr>
            <p:grpSpPr>
              <a:xfrm rot="0">
                <a:off x="14455775" y="683260"/>
                <a:ext cx="187960" cy="72390"/>
                <a:chOff x="14455775" y="683260"/>
                <a:chExt cx="187960" cy="72390"/>
              </a:xfrm>
            </p:grpSpPr>
            <p:pic>
              <p:nvPicPr>
                <p:cNvPr id="119" name="Picture " descr="C:/Users/최희은/AppData/Roaming/PolarisOffice/ETemp/12732_20770640/image31.png"/>
                <p:cNvPicPr>
                  <a:picLocks noChangeAspect="1"/>
                </p:cNvPicPr>
                <p:nvPr/>
              </p:nvPicPr>
              <p:blipFill rotWithShape="1">
                <a:blip r:embed="rId32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4455775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46" name="Group 5"/>
              <p:cNvGrpSpPr/>
              <p:nvPr/>
            </p:nvGrpSpPr>
            <p:grpSpPr>
              <a:xfrm rot="0">
                <a:off x="14645005" y="683260"/>
                <a:ext cx="187960" cy="72390"/>
                <a:chOff x="14645005" y="683260"/>
                <a:chExt cx="187960" cy="72390"/>
              </a:xfrm>
            </p:grpSpPr>
            <p:pic>
              <p:nvPicPr>
                <p:cNvPr id="122" name="Picture " descr="C:/Users/최희은/AppData/Roaming/PolarisOffice/ETemp/12732_20770640/image32.png"/>
                <p:cNvPicPr>
                  <a:picLocks noChangeAspect="1"/>
                </p:cNvPicPr>
                <p:nvPr/>
              </p:nvPicPr>
              <p:blipFill rotWithShape="1">
                <a:blip r:embed="rId3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464500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47" name="Group 5"/>
            <p:cNvGrpSpPr/>
            <p:nvPr/>
          </p:nvGrpSpPr>
          <p:grpSpPr>
            <a:xfrm rot="0">
              <a:off x="16087090" y="625475"/>
              <a:ext cx="261620" cy="187960"/>
              <a:chOff x="16087090" y="625475"/>
              <a:chExt cx="261620" cy="187960"/>
            </a:xfrm>
          </p:grpSpPr>
          <p:grpSp>
            <p:nvGrpSpPr>
              <p:cNvPr id="1048" name="Group 5"/>
              <p:cNvGrpSpPr/>
              <p:nvPr/>
            </p:nvGrpSpPr>
            <p:grpSpPr>
              <a:xfrm rot="0">
                <a:off x="16029305" y="683260"/>
                <a:ext cx="187960" cy="72390"/>
                <a:chOff x="16029305" y="683260"/>
                <a:chExt cx="187960" cy="72390"/>
              </a:xfrm>
            </p:grpSpPr>
            <p:pic>
              <p:nvPicPr>
                <p:cNvPr id="127" name="Picture " descr="C:/Users/최희은/AppData/Roaming/PolarisOffice/ETemp/12732_20770640/image33.png"/>
                <p:cNvPicPr>
                  <a:picLocks noChangeAspect="1"/>
                </p:cNvPicPr>
                <p:nvPr/>
              </p:nvPicPr>
              <p:blipFill rotWithShape="1">
                <a:blip r:embed="rId34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6029305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49" name="Group 5"/>
              <p:cNvGrpSpPr/>
              <p:nvPr/>
            </p:nvGrpSpPr>
            <p:grpSpPr>
              <a:xfrm rot="0">
                <a:off x="16218535" y="683260"/>
                <a:ext cx="187960" cy="72390"/>
                <a:chOff x="16218535" y="683260"/>
                <a:chExt cx="187960" cy="72390"/>
              </a:xfrm>
            </p:grpSpPr>
            <p:pic>
              <p:nvPicPr>
                <p:cNvPr id="130" name="Picture " descr="C:/Users/최희은/AppData/Roaming/PolarisOffice/ETemp/12732_20770640/image34.png"/>
                <p:cNvPicPr>
                  <a:picLocks noChangeAspect="1"/>
                </p:cNvPicPr>
                <p:nvPr/>
              </p:nvPicPr>
              <p:blipFill rotWithShape="1">
                <a:blip r:embed="rId35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621853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50" name="Group 5"/>
            <p:cNvGrpSpPr/>
            <p:nvPr/>
          </p:nvGrpSpPr>
          <p:grpSpPr>
            <a:xfrm rot="0">
              <a:off x="579120" y="811530"/>
              <a:ext cx="17318355" cy="8860790"/>
              <a:chOff x="579120" y="811530"/>
              <a:chExt cx="17318355" cy="8860790"/>
            </a:xfrm>
          </p:grpSpPr>
          <p:pic>
            <p:nvPicPr>
              <p:cNvPr id="134" name="Picture " descr="C:/Users/최희은/AppData/Roaming/PolarisOffice/ETemp/12732_20770640/image35.png"/>
              <p:cNvPicPr>
                <a:picLocks noChangeAspect="1"/>
              </p:cNvPicPr>
              <p:nvPr/>
            </p:nvPicPr>
            <p:blipFill rotWithShape="1">
              <a:blip r:embed="rId3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579120" y="811530"/>
                <a:ext cx="17318355" cy="8860790"/>
              </a:xfrm>
              <a:prstGeom prst="rect"/>
              <a:noFill/>
            </p:spPr>
          </p:pic>
        </p:grpSp>
      </p:grpSp>
      <p:grpSp>
        <p:nvGrpSpPr>
          <p:cNvPr id="1051" name="Group 5"/>
          <p:cNvGrpSpPr/>
          <p:nvPr/>
        </p:nvGrpSpPr>
        <p:grpSpPr>
          <a:xfrm rot="0">
            <a:off x="596900" y="7460615"/>
            <a:ext cx="12371070" cy="2000885"/>
            <a:chOff x="596900" y="7460615"/>
            <a:chExt cx="12371070" cy="2000885"/>
          </a:xfrm>
        </p:grpSpPr>
        <p:pic>
          <p:nvPicPr>
            <p:cNvPr id="138" name="Picture " descr="C:/Users/최희은/AppData/Roaming/PolarisOffice/ETemp/12732_20770640/image36.png"/>
            <p:cNvPicPr>
              <a:picLocks noChangeAspect="1"/>
            </p:cNvPicPr>
            <p:nvPr/>
          </p:nvPicPr>
          <p:blipFill rotWithShape="1">
            <a:blip r:embed="rId3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96900" y="7460615"/>
              <a:ext cx="12371070" cy="2000885"/>
            </a:xfrm>
            <a:prstGeom prst="rect"/>
            <a:noFill/>
          </p:spPr>
        </p:pic>
      </p:grpSp>
      <p:sp>
        <p:nvSpPr>
          <p:cNvPr id="140" name="Rect 0"/>
          <p:cNvSpPr txBox="1">
            <a:spLocks/>
          </p:cNvSpPr>
          <p:nvPr/>
        </p:nvSpPr>
        <p:spPr>
          <a:xfrm rot="0">
            <a:off x="597535" y="1477645"/>
            <a:ext cx="12237085" cy="2399665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ko-KR" sz="7500" spc="100">
                <a:solidFill>
                  <a:srgbClr val="24370F"/>
                </a:solidFill>
                <a:latin typeface="Vidaloka " charset="0"/>
                <a:cs typeface="Vidaloka " charset="0"/>
              </a:rPr>
              <a:t>변화량에 따른 </a:t>
            </a:r>
            <a:endParaRPr lang="ko-KR" altLang="en-US" sz="7500">
              <a:solidFill>
                <a:srgbClr val="24370F"/>
              </a:solidFill>
              <a:latin typeface="Vidaloka " charset="0"/>
              <a:cs typeface="Vidaloka " charset="0"/>
            </a:endParaRPr>
          </a:p>
          <a:p>
            <a:pPr marL="0" indent="0" latinLnBrk="0">
              <a:buFontTx/>
              <a:buNone/>
            </a:pPr>
            <a:r>
              <a:rPr lang="ko-KR" sz="7500" spc="100">
                <a:solidFill>
                  <a:srgbClr val="24370F"/>
                </a:solidFill>
                <a:latin typeface="Vidaloka " charset="0"/>
                <a:cs typeface="Vidaloka " charset="0"/>
              </a:rPr>
              <a:t>주요 지역 군집 찾기</a:t>
            </a:r>
            <a:endParaRPr lang="ko-KR" altLang="en-US" sz="7500">
              <a:solidFill>
                <a:srgbClr val="24370F"/>
              </a:solidFill>
              <a:latin typeface="Vidaloka " charset="0"/>
              <a:cs typeface="Vidaloka " charset="0"/>
            </a:endParaRPr>
          </a:p>
        </p:txBody>
      </p:sp>
      <p:sp>
        <p:nvSpPr>
          <p:cNvPr id="141" name="Rect 0"/>
          <p:cNvSpPr txBox="1">
            <a:spLocks/>
          </p:cNvSpPr>
          <p:nvPr/>
        </p:nvSpPr>
        <p:spPr>
          <a:xfrm rot="0">
            <a:off x="767080" y="763905"/>
            <a:ext cx="4786630" cy="368935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en-US" sz="1800" b="1">
                <a:solidFill>
                  <a:srgbClr val="24370F"/>
                </a:solidFill>
                <a:latin typeface="Pretendard Medium" charset="0"/>
                <a:cs typeface="Pretendard Medium" charset="0"/>
              </a:rPr>
              <a:t>FIELD    </a:t>
            </a:r>
            <a:r>
              <a:rPr lang="ko-KR" sz="1800" b="1">
                <a:solidFill>
                  <a:srgbClr val="24370F"/>
                </a:solidFill>
                <a:latin typeface="Pretendard Light" charset="0"/>
                <a:cs typeface="Pretendard Light" charset="0"/>
              </a:rPr>
              <a:t>DATA ANALYSIS</a:t>
            </a:r>
            <a:endParaRPr lang="ko-KR" altLang="en-US" sz="1800" b="1">
              <a:solidFill>
                <a:srgbClr val="24370F"/>
              </a:solidFill>
              <a:latin typeface="Pretendard Light" charset="0"/>
              <a:cs typeface="Pretendard Light" charset="0"/>
            </a:endParaRPr>
          </a:p>
        </p:txBody>
      </p:sp>
      <p:sp>
        <p:nvSpPr>
          <p:cNvPr id="142" name="Rect 0"/>
          <p:cNvSpPr txBox="1">
            <a:spLocks/>
          </p:cNvSpPr>
          <p:nvPr/>
        </p:nvSpPr>
        <p:spPr>
          <a:xfrm rot="0">
            <a:off x="11762740" y="763905"/>
            <a:ext cx="3272155" cy="368935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ko-KR" sz="1800" b="1">
                <a:solidFill>
                  <a:srgbClr val="24370F"/>
                </a:solidFill>
                <a:latin typeface="Pretendard Light" charset="0"/>
                <a:cs typeface="Pretendard Light" charset="0"/>
              </a:rPr>
              <a:t>2021.12.13</a:t>
            </a:r>
            <a:endParaRPr lang="ko-KR" altLang="en-US" sz="1800" b="1">
              <a:solidFill>
                <a:srgbClr val="24370F"/>
              </a:solidFill>
              <a:latin typeface="Pretendard Light" charset="0"/>
              <a:cs typeface="Pretendard Light" charset="0"/>
            </a:endParaRPr>
          </a:p>
        </p:txBody>
      </p:sp>
      <p:sp>
        <p:nvSpPr>
          <p:cNvPr id="143" name="Rect 0"/>
          <p:cNvSpPr txBox="1">
            <a:spLocks/>
          </p:cNvSpPr>
          <p:nvPr/>
        </p:nvSpPr>
        <p:spPr>
          <a:xfrm rot="0">
            <a:off x="14307820" y="746760"/>
            <a:ext cx="4286250" cy="368935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ko-KR" sz="1800" b="1">
                <a:solidFill>
                  <a:srgbClr val="24370F"/>
                </a:solidFill>
                <a:latin typeface="Pretendard Medium" charset="0"/>
                <a:cs typeface="Pretendard Medium" charset="0"/>
              </a:rPr>
              <a:t>DATA ANALYST</a:t>
            </a:r>
            <a:r>
              <a:rPr lang="en-US" sz="1800" b="1">
                <a:solidFill>
                  <a:srgbClr val="24370F"/>
                </a:solidFill>
                <a:latin typeface="Pretendard Medium" charset="0"/>
                <a:cs typeface="Pretendard Medium" charset="0"/>
              </a:rPr>
              <a:t>    </a:t>
            </a:r>
            <a:r>
              <a:rPr lang="ko-KR" sz="1800" b="1">
                <a:solidFill>
                  <a:srgbClr val="24370F"/>
                </a:solidFill>
                <a:latin typeface="Pretendard Light" charset="0"/>
                <a:cs typeface="Pretendard Light" charset="0"/>
              </a:rPr>
              <a:t>Choi HeeEun</a:t>
            </a:r>
            <a:endParaRPr lang="ko-KR" altLang="en-US" sz="1800" b="1">
              <a:solidFill>
                <a:srgbClr val="24370F"/>
              </a:solidFill>
              <a:latin typeface="Pretendard Light" charset="0"/>
              <a:cs typeface="Pretendard Light" charset="0"/>
            </a:endParaRPr>
          </a:p>
        </p:txBody>
      </p:sp>
      <p:sp>
        <p:nvSpPr>
          <p:cNvPr id="144" name="Rect 0"/>
          <p:cNvSpPr txBox="1">
            <a:spLocks/>
          </p:cNvSpPr>
          <p:nvPr/>
        </p:nvSpPr>
        <p:spPr>
          <a:xfrm rot="0">
            <a:off x="700405" y="7717155"/>
            <a:ext cx="17815560" cy="14763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800" b="1">
                <a:solidFill>
                  <a:srgbClr val="24370F"/>
                </a:solidFill>
                <a:latin typeface="Calibri" charset="0"/>
                <a:ea typeface="Calibri" charset="0"/>
                <a:cs typeface="Pretendard Light" charset="0"/>
              </a:rPr>
              <a:t>지역을 특정화하여 더욱 세밀한 분석을 하기 위해</a:t>
            </a:r>
            <a:endParaRPr lang="ko-KR" altLang="en-US" sz="1800" b="1">
              <a:solidFill>
                <a:srgbClr val="24370F"/>
              </a:solidFill>
              <a:latin typeface="Calibri" charset="0"/>
              <a:ea typeface="Calibri" charset="0"/>
              <a:cs typeface="Pretendard Light" charset="0"/>
            </a:endParaRPr>
          </a:p>
          <a:p>
            <a:pPr marL="0" indent="0" latinLnBrk="0">
              <a:buFontTx/>
              <a:buNone/>
            </a:pPr>
            <a:r>
              <a:rPr lang="ko-KR" sz="1800" b="1">
                <a:solidFill>
                  <a:srgbClr val="24370F"/>
                </a:solidFill>
                <a:latin typeface="Calibri" charset="0"/>
                <a:ea typeface="Calibri" charset="0"/>
                <a:cs typeface="Pretendard Light" charset="0"/>
              </a:rPr>
              <a:t>지역 군집 갯수 차이에 따른 변화량을 Elbow method로 나타내었고</a:t>
            </a:r>
            <a:endParaRPr lang="ko-KR" altLang="en-US" sz="1800" b="1">
              <a:solidFill>
                <a:srgbClr val="24370F"/>
              </a:solidFill>
              <a:latin typeface="Calibri" charset="0"/>
              <a:ea typeface="Calibri" charset="0"/>
              <a:cs typeface="Pretendard Light" charset="0"/>
            </a:endParaRPr>
          </a:p>
          <a:p>
            <a:pPr marL="0" indent="0" latinLnBrk="0">
              <a:buFontTx/>
              <a:buNone/>
            </a:pPr>
            <a:r>
              <a:rPr lang="ko-KR" sz="1800" b="1">
                <a:solidFill>
                  <a:srgbClr val="24370F"/>
                </a:solidFill>
                <a:latin typeface="Calibri" charset="0"/>
                <a:ea typeface="Calibri" charset="0"/>
                <a:cs typeface="Pretendard Light" charset="0"/>
              </a:rPr>
              <a:t>이에 따라 가장 유의미한 군집 갯수 K는 1개 라는 결론을 내리고 </a:t>
            </a:r>
            <a:endParaRPr lang="ko-KR" altLang="en-US" sz="1800" b="1">
              <a:solidFill>
                <a:srgbClr val="24370F"/>
              </a:solidFill>
              <a:latin typeface="Calibri" charset="0"/>
              <a:ea typeface="Calibri" charset="0"/>
              <a:cs typeface="Pretendard Light" charset="0"/>
            </a:endParaRPr>
          </a:p>
          <a:p>
            <a:pPr marL="0" indent="0" latinLnBrk="0">
              <a:buFontTx/>
              <a:buNone/>
            </a:pPr>
            <a:r>
              <a:rPr lang="ko-KR" sz="1800" b="1">
                <a:solidFill>
                  <a:srgbClr val="24370F"/>
                </a:solidFill>
                <a:latin typeface="Calibri" charset="0"/>
                <a:ea typeface="Calibri" charset="0"/>
                <a:cs typeface="Pretendard Light" charset="0"/>
              </a:rPr>
              <a:t>지역 별 출고량 합산을 비교하여 가장 시장이 크다고 판단되는</a:t>
            </a:r>
            <a:endParaRPr lang="ko-KR" altLang="en-US" sz="1800" b="1">
              <a:solidFill>
                <a:srgbClr val="24370F"/>
              </a:solidFill>
              <a:latin typeface="Calibri" charset="0"/>
              <a:ea typeface="Calibri" charset="0"/>
              <a:cs typeface="Pretendard Light" charset="0"/>
            </a:endParaRPr>
          </a:p>
          <a:p>
            <a:pPr marL="0" indent="0" latinLnBrk="0">
              <a:buFontTx/>
              <a:buNone/>
            </a:pPr>
            <a:r>
              <a:rPr lang="ko-KR" sz="1800" b="1">
                <a:solidFill>
                  <a:srgbClr val="24370F"/>
                </a:solidFill>
                <a:latin typeface="Calibri" charset="0"/>
                <a:ea typeface="Calibri" charset="0"/>
                <a:cs typeface="Pretendard Light" charset="0"/>
              </a:rPr>
              <a:t>북미 지역을 대상으로 이후 분석을 진행하였습니다.</a:t>
            </a:r>
            <a:endParaRPr lang="ko-KR" altLang="en-US" sz="1800" b="1">
              <a:solidFill>
                <a:srgbClr val="24370F"/>
              </a:solidFill>
              <a:latin typeface="Calibri" charset="0"/>
              <a:ea typeface="Calibri" charset="0"/>
              <a:cs typeface="Pretendard Light" charset="0"/>
            </a:endParaRPr>
          </a:p>
        </p:txBody>
      </p:sp>
      <p:grpSp>
        <p:nvGrpSpPr>
          <p:cNvPr id="1052" name="Group 5"/>
          <p:cNvGrpSpPr/>
          <p:nvPr/>
        </p:nvGrpSpPr>
        <p:grpSpPr>
          <a:xfrm rot="0">
            <a:off x="9632315" y="1786890"/>
            <a:ext cx="6689090" cy="5196205"/>
            <a:chOff x="9632315" y="1786890"/>
            <a:chExt cx="6689090" cy="5196205"/>
          </a:xfrm>
        </p:grpSpPr>
        <p:pic>
          <p:nvPicPr>
            <p:cNvPr id="146" name="Picture " descr="C:/Users/최희은/AppData/Roaming/PolarisOffice/ETemp/12732_20770640/fImage2784316036299.jpeg"/>
            <p:cNvPicPr>
              <a:picLocks noChangeAspect="1"/>
            </p:cNvPicPr>
            <p:nvPr/>
          </p:nvPicPr>
          <p:blipFill rotWithShape="1"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9632315" y="1786890"/>
              <a:ext cx="6689090" cy="5196205"/>
            </a:xfrm>
            <a:prstGeom prst="rect"/>
            <a:noFill/>
          </p:spPr>
        </p:pic>
      </p:grpSp>
      <p:pic>
        <p:nvPicPr>
          <p:cNvPr id="1053" name="그림 66" descr="C:/Users/최희은/AppData/Roaming/PolarisOffice/ETemp/12732_20770640/fImage462416057035.png"/>
          <p:cNvPicPr>
            <a:picLocks noChangeAspect="1"/>
          </p:cNvPicPr>
          <p:nvPr/>
        </p:nvPicPr>
        <p:blipFill rotWithShape="1"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818870" y="6898640"/>
            <a:ext cx="3888105" cy="23152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roup 5"/>
          <p:cNvGrpSpPr/>
          <p:nvPr/>
        </p:nvGrpSpPr>
        <p:grpSpPr>
          <a:xfrm rot="0">
            <a:off x="-306705" y="573405"/>
            <a:ext cx="18899505" cy="9138920"/>
            <a:chOff x="-306705" y="573405"/>
            <a:chExt cx="18899505" cy="9138920"/>
          </a:xfrm>
        </p:grpSpPr>
        <p:grpSp>
          <p:nvGrpSpPr>
            <p:cNvPr id="1002" name="Group 5"/>
            <p:cNvGrpSpPr/>
            <p:nvPr/>
          </p:nvGrpSpPr>
          <p:grpSpPr>
            <a:xfrm rot="0">
              <a:off x="-306705" y="573405"/>
              <a:ext cx="18899505" cy="86360"/>
              <a:chOff x="-306705" y="573405"/>
              <a:chExt cx="18899505" cy="86360"/>
            </a:xfrm>
          </p:grpSpPr>
          <p:pic>
            <p:nvPicPr>
              <p:cNvPr id="4" name="Picture " descr="C:/Users/최희은/AppData/Roaming/PolarisOffice/ETemp/12732_20770640/fImage2009469894.png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-306705" y="573405"/>
                <a:ext cx="18899505" cy="86360"/>
              </a:xfrm>
              <a:prstGeom prst="rect"/>
              <a:noFill/>
            </p:spPr>
          </p:pic>
        </p:grpSp>
        <p:grpSp>
          <p:nvGrpSpPr>
            <p:cNvPr id="1003" name="Group 5"/>
            <p:cNvGrpSpPr/>
            <p:nvPr/>
          </p:nvGrpSpPr>
          <p:grpSpPr>
            <a:xfrm rot="0">
              <a:off x="-164465" y="9626600"/>
              <a:ext cx="18615025" cy="86360"/>
              <a:chOff x="-164465" y="9626600"/>
              <a:chExt cx="18615025" cy="86360"/>
            </a:xfrm>
          </p:grpSpPr>
          <p:pic>
            <p:nvPicPr>
              <p:cNvPr id="7" name="Picture " descr="C:/Users/최희은/AppData/Roaming/PolarisOffice/ETemp/12732_20770640/fImage1989488703.png"/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-164465" y="9626600"/>
                <a:ext cx="18615025" cy="86360"/>
              </a:xfrm>
              <a:prstGeom prst="rect"/>
              <a:noFill/>
            </p:spPr>
          </p:pic>
        </p:grpSp>
        <p:grpSp>
          <p:nvGrpSpPr>
            <p:cNvPr id="1004" name="Group 5"/>
            <p:cNvGrpSpPr/>
            <p:nvPr/>
          </p:nvGrpSpPr>
          <p:grpSpPr>
            <a:xfrm rot="0">
              <a:off x="-4116705" y="5103495"/>
              <a:ext cx="9050020" cy="86360"/>
              <a:chOff x="-4116705" y="5103495"/>
              <a:chExt cx="9050020" cy="86360"/>
            </a:xfrm>
          </p:grpSpPr>
          <p:pic>
            <p:nvPicPr>
              <p:cNvPr id="10" name="Picture " descr="C:/Users/최희은/AppData/Roaming/PolarisOffice/ETemp/12732_20770640/fImage1639503811.png"/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-16200000">
                <a:off x="-4116705" y="5103495"/>
                <a:ext cx="9050020" cy="86360"/>
              </a:xfrm>
              <a:prstGeom prst="rect"/>
              <a:noFill/>
            </p:spPr>
          </p:pic>
        </p:grpSp>
        <p:grpSp>
          <p:nvGrpSpPr>
            <p:cNvPr id="1005" name="Group 5"/>
            <p:cNvGrpSpPr/>
            <p:nvPr/>
          </p:nvGrpSpPr>
          <p:grpSpPr>
            <a:xfrm rot="0">
              <a:off x="13355955" y="5106670"/>
              <a:ext cx="9043670" cy="86360"/>
              <a:chOff x="13355955" y="5106670"/>
              <a:chExt cx="9043670" cy="86360"/>
            </a:xfrm>
          </p:grpSpPr>
          <p:pic>
            <p:nvPicPr>
              <p:cNvPr id="13" name="Picture " descr="C:/Users/최희은/AppData/Roaming/PolarisOffice/ETemp/12732_20770640/fImage1649521322.png"/>
              <p:cNvPicPr>
                <a:picLocks noChangeAspect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-16200000">
                <a:off x="13355955" y="5106670"/>
                <a:ext cx="9043670" cy="86360"/>
              </a:xfrm>
              <a:prstGeom prst="rect"/>
              <a:noFill/>
            </p:spPr>
          </p:pic>
        </p:grpSp>
        <p:grpSp>
          <p:nvGrpSpPr>
            <p:cNvPr id="1006" name="Group 5"/>
            <p:cNvGrpSpPr/>
            <p:nvPr/>
          </p:nvGrpSpPr>
          <p:grpSpPr>
            <a:xfrm rot="0">
              <a:off x="17597120" y="680720"/>
              <a:ext cx="203835" cy="72390"/>
              <a:chOff x="17597120" y="680720"/>
              <a:chExt cx="203835" cy="72390"/>
            </a:xfrm>
          </p:grpSpPr>
          <p:pic>
            <p:nvPicPr>
              <p:cNvPr id="16" name="Picture " descr="C:/Users/최희은/AppData/Roaming/PolarisOffice/ETemp/12732_20770640/fImage102954333.png"/>
              <p:cNvPicPr>
                <a:picLocks noChangeAspect="1"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-16200000">
                <a:off x="17597120" y="680720"/>
                <a:ext cx="203835" cy="72390"/>
              </a:xfrm>
              <a:prstGeom prst="rect"/>
              <a:noFill/>
            </p:spPr>
          </p:pic>
        </p:grpSp>
        <p:grpSp>
          <p:nvGrpSpPr>
            <p:cNvPr id="1007" name="Group 5"/>
            <p:cNvGrpSpPr/>
            <p:nvPr/>
          </p:nvGrpSpPr>
          <p:grpSpPr>
            <a:xfrm rot="0">
              <a:off x="-3935730" y="5113020"/>
              <a:ext cx="9050020" cy="67310"/>
              <a:chOff x="-3935730" y="5113020"/>
              <a:chExt cx="9050020" cy="67310"/>
            </a:xfrm>
          </p:grpSpPr>
          <p:pic>
            <p:nvPicPr>
              <p:cNvPr id="19" name="Picture " descr="C:/Users/최희은/AppData/Roaming/PolarisOffice/ETemp/12732_20770640/fImage1599567673.png"/>
              <p:cNvPicPr>
                <a:picLocks noChangeAspect="1"/>
              </p:cNvPicPr>
              <p:nvPr/>
            </p:nvPicPr>
            <p:blipFill rotWithShape="1"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-16200000">
                <a:off x="-3935730" y="5113020"/>
                <a:ext cx="9050020" cy="67310"/>
              </a:xfrm>
              <a:prstGeom prst="rect"/>
              <a:noFill/>
            </p:spPr>
          </p:pic>
        </p:grpSp>
        <p:grpSp>
          <p:nvGrpSpPr>
            <p:cNvPr id="1008" name="Group 5"/>
            <p:cNvGrpSpPr/>
            <p:nvPr/>
          </p:nvGrpSpPr>
          <p:grpSpPr>
            <a:xfrm rot="0">
              <a:off x="397510" y="788035"/>
              <a:ext cx="17485995" cy="67310"/>
              <a:chOff x="397510" y="788035"/>
              <a:chExt cx="17485995" cy="67310"/>
            </a:xfrm>
          </p:grpSpPr>
          <p:pic>
            <p:nvPicPr>
              <p:cNvPr id="22" name="Picture " descr="C:/Users/최희은/AppData/Roaming/PolarisOffice/ETemp/12732_20770640/fImage1829584664.png"/>
              <p:cNvPicPr>
                <a:picLocks noChangeAspect="1"/>
              </p:cNvPicPr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397510" y="788035"/>
                <a:ext cx="17485995" cy="67310"/>
              </a:xfrm>
              <a:prstGeom prst="rect"/>
              <a:noFill/>
            </p:spPr>
          </p:pic>
        </p:grpSp>
        <p:grpSp>
          <p:nvGrpSpPr>
            <p:cNvPr id="1009" name="Group 5"/>
            <p:cNvGrpSpPr/>
            <p:nvPr/>
          </p:nvGrpSpPr>
          <p:grpSpPr>
            <a:xfrm rot="0">
              <a:off x="392430" y="2799080"/>
              <a:ext cx="187960" cy="6713855"/>
              <a:chOff x="392430" y="2799080"/>
              <a:chExt cx="187960" cy="6713855"/>
            </a:xfrm>
          </p:grpSpPr>
          <p:grpSp>
            <p:nvGrpSpPr>
              <p:cNvPr id="1010" name="Group 5"/>
              <p:cNvGrpSpPr/>
              <p:nvPr/>
            </p:nvGrpSpPr>
            <p:grpSpPr>
              <a:xfrm rot="0">
                <a:off x="392430" y="9440545"/>
                <a:ext cx="187960" cy="72390"/>
                <a:chOff x="392430" y="9440545"/>
                <a:chExt cx="187960" cy="72390"/>
              </a:xfrm>
            </p:grpSpPr>
            <p:pic>
              <p:nvPicPr>
                <p:cNvPr id="26" name="Picture " descr="C:/Users/최희은/AppData/Roaming/PolarisOffice/ETemp/12732_20770640/fImage1009605141.png"/>
                <p:cNvPicPr>
                  <a:picLocks noChangeAspect="1"/>
                </p:cNvPicPr>
                <p:nvPr/>
              </p:nvPicPr>
              <p:blipFill rotWithShape="1">
                <a:blip r:embed="rId9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0">
                  <a:off x="392430" y="9440545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11" name="Group 5"/>
              <p:cNvGrpSpPr/>
              <p:nvPr/>
            </p:nvGrpSpPr>
            <p:grpSpPr>
              <a:xfrm rot="0">
                <a:off x="392430" y="7223760"/>
                <a:ext cx="187960" cy="261620"/>
                <a:chOff x="392430" y="7223760"/>
                <a:chExt cx="187960" cy="261620"/>
              </a:xfrm>
            </p:grpSpPr>
            <p:grpSp>
              <p:nvGrpSpPr>
                <p:cNvPr id="1012" name="Group 5"/>
                <p:cNvGrpSpPr/>
                <p:nvPr/>
              </p:nvGrpSpPr>
              <p:grpSpPr>
                <a:xfrm rot="0">
                  <a:off x="392430" y="7223760"/>
                  <a:ext cx="187960" cy="72390"/>
                  <a:chOff x="392430" y="7223760"/>
                  <a:chExt cx="187960" cy="72390"/>
                </a:xfrm>
              </p:grpSpPr>
              <p:pic>
                <p:nvPicPr>
                  <p:cNvPr id="30" name="Picture " descr="C:/Users/최희은/AppData/Roaming/PolarisOffice/ETemp/12732_20770640/fImage1009627711.png"/>
                  <p:cNvPicPr>
                    <a:picLocks noChangeAspect="1"/>
                  </p:cNvPicPr>
                  <p:nvPr/>
                </p:nvPicPr>
                <p:blipFill rotWithShape="1">
                  <a:blip r:embed="rId10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7223760"/>
                    <a:ext cx="187960" cy="72390"/>
                  </a:xfrm>
                  <a:prstGeom prst="rect"/>
                  <a:noFill/>
                </p:spPr>
              </p:pic>
            </p:grpSp>
            <p:grpSp>
              <p:nvGrpSpPr>
                <p:cNvPr id="1013" name="Group 5"/>
                <p:cNvGrpSpPr/>
                <p:nvPr/>
              </p:nvGrpSpPr>
              <p:grpSpPr>
                <a:xfrm rot="0">
                  <a:off x="392430" y="7412990"/>
                  <a:ext cx="187960" cy="72390"/>
                  <a:chOff x="392430" y="7412990"/>
                  <a:chExt cx="187960" cy="72390"/>
                </a:xfrm>
              </p:grpSpPr>
              <p:pic>
                <p:nvPicPr>
                  <p:cNvPr id="33" name="Picture " descr="C:/Users/최희은/AppData/Roaming/PolarisOffice/ETemp/12732_20770640/fImage1009648253.png"/>
                  <p:cNvPicPr>
                    <a:picLocks noChangeAspect="1"/>
                  </p:cNvPicPr>
                  <p:nvPr/>
                </p:nvPicPr>
                <p:blipFill rotWithShape="1">
                  <a:blip r:embed="rId11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7412990"/>
                    <a:ext cx="187960" cy="72390"/>
                  </a:xfrm>
                  <a:prstGeom prst="rect"/>
                  <a:noFill/>
                </p:spPr>
              </p:pic>
            </p:grpSp>
          </p:grpSp>
          <p:grpSp>
            <p:nvGrpSpPr>
              <p:cNvPr id="1014" name="Group 5"/>
              <p:cNvGrpSpPr/>
              <p:nvPr/>
            </p:nvGrpSpPr>
            <p:grpSpPr>
              <a:xfrm rot="0">
                <a:off x="392430" y="5011420"/>
                <a:ext cx="187960" cy="261620"/>
                <a:chOff x="392430" y="5011420"/>
                <a:chExt cx="187960" cy="261620"/>
              </a:xfrm>
            </p:grpSpPr>
            <p:grpSp>
              <p:nvGrpSpPr>
                <p:cNvPr id="1015" name="Group 5"/>
                <p:cNvGrpSpPr/>
                <p:nvPr/>
              </p:nvGrpSpPr>
              <p:grpSpPr>
                <a:xfrm rot="0">
                  <a:off x="392430" y="5011420"/>
                  <a:ext cx="187960" cy="72390"/>
                  <a:chOff x="392430" y="5011420"/>
                  <a:chExt cx="187960" cy="72390"/>
                </a:xfrm>
              </p:grpSpPr>
              <p:pic>
                <p:nvPicPr>
                  <p:cNvPr id="38" name="Picture " descr="C:/Users/최희은/AppData/Roaming/PolarisOffice/ETemp/12732_20770640/fImage1009676868.png"/>
                  <p:cNvPicPr>
                    <a:picLocks noChangeAspect="1"/>
                  </p:cNvPicPr>
                  <p:nvPr/>
                </p:nvPicPr>
                <p:blipFill rotWithShape="1">
                  <a:blip r:embed="rId12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5011420"/>
                    <a:ext cx="187960" cy="72390"/>
                  </a:xfrm>
                  <a:prstGeom prst="rect"/>
                  <a:noFill/>
                </p:spPr>
              </p:pic>
            </p:grpSp>
            <p:grpSp>
              <p:nvGrpSpPr>
                <p:cNvPr id="1016" name="Group 5"/>
                <p:cNvGrpSpPr/>
                <p:nvPr/>
              </p:nvGrpSpPr>
              <p:grpSpPr>
                <a:xfrm rot="0">
                  <a:off x="392430" y="5200650"/>
                  <a:ext cx="187960" cy="72390"/>
                  <a:chOff x="392430" y="5200650"/>
                  <a:chExt cx="187960" cy="72390"/>
                </a:xfrm>
              </p:grpSpPr>
              <p:pic>
                <p:nvPicPr>
                  <p:cNvPr id="41" name="Picture " descr="C:/Users/최희은/AppData/Roaming/PolarisOffice/ETemp/12732_20770640/fImage1009695547.png"/>
                  <p:cNvPicPr>
                    <a:picLocks noChangeAspect="1"/>
                  </p:cNvPicPr>
                  <p:nvPr/>
                </p:nvPicPr>
                <p:blipFill rotWithShape="1">
                  <a:blip r:embed="rId13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5200650"/>
                    <a:ext cx="187960" cy="72390"/>
                  </a:xfrm>
                  <a:prstGeom prst="rect"/>
                  <a:noFill/>
                </p:spPr>
              </p:pic>
            </p:grpSp>
          </p:grpSp>
          <p:grpSp>
            <p:nvGrpSpPr>
              <p:cNvPr id="1017" name="Group 5"/>
              <p:cNvGrpSpPr/>
              <p:nvPr/>
            </p:nvGrpSpPr>
            <p:grpSpPr>
              <a:xfrm rot="0">
                <a:off x="392430" y="2799080"/>
                <a:ext cx="187960" cy="261620"/>
                <a:chOff x="392430" y="2799080"/>
                <a:chExt cx="187960" cy="261620"/>
              </a:xfrm>
            </p:grpSpPr>
            <p:grpSp>
              <p:nvGrpSpPr>
                <p:cNvPr id="1018" name="Group 5"/>
                <p:cNvGrpSpPr/>
                <p:nvPr/>
              </p:nvGrpSpPr>
              <p:grpSpPr>
                <a:xfrm rot="0">
                  <a:off x="392430" y="2799080"/>
                  <a:ext cx="187960" cy="72390"/>
                  <a:chOff x="392430" y="2799080"/>
                  <a:chExt cx="187960" cy="72390"/>
                </a:xfrm>
              </p:grpSpPr>
              <p:pic>
                <p:nvPicPr>
                  <p:cNvPr id="46" name="Picture " descr="C:/Users/최희은/AppData/Roaming/PolarisOffice/ETemp/12732_20770640/fImage1009727644.png"/>
                  <p:cNvPicPr>
                    <a:picLocks noChangeAspect="1"/>
                  </p:cNvPicPr>
                  <p:nvPr/>
                </p:nvPicPr>
                <p:blipFill rotWithShape="1">
                  <a:blip r:embed="rId14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2799080"/>
                    <a:ext cx="187960" cy="72390"/>
                  </a:xfrm>
                  <a:prstGeom prst="rect"/>
                  <a:noFill/>
                </p:spPr>
              </p:pic>
            </p:grpSp>
            <p:grpSp>
              <p:nvGrpSpPr>
                <p:cNvPr id="1019" name="Group 5"/>
                <p:cNvGrpSpPr/>
                <p:nvPr/>
              </p:nvGrpSpPr>
              <p:grpSpPr>
                <a:xfrm rot="0">
                  <a:off x="392430" y="2988310"/>
                  <a:ext cx="187960" cy="72390"/>
                  <a:chOff x="392430" y="2988310"/>
                  <a:chExt cx="187960" cy="72390"/>
                </a:xfrm>
              </p:grpSpPr>
              <p:pic>
                <p:nvPicPr>
                  <p:cNvPr id="49" name="Picture " descr="C:/Users/최희은/AppData/Roaming/PolarisOffice/ETemp/12732_20770640/fImage1009742662.png"/>
                  <p:cNvPicPr>
                    <a:picLocks noChangeAspect="1"/>
                  </p:cNvPicPr>
                  <p:nvPr/>
                </p:nvPicPr>
                <p:blipFill rotWithShape="1">
                  <a:blip r:embed="rId15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2988310"/>
                    <a:ext cx="187960" cy="72390"/>
                  </a:xfrm>
                  <a:prstGeom prst="rect"/>
                  <a:noFill/>
                </p:spPr>
              </p:pic>
            </p:grpSp>
          </p:grpSp>
        </p:grpSp>
        <p:grpSp>
          <p:nvGrpSpPr>
            <p:cNvPr id="1020" name="Group 5"/>
            <p:cNvGrpSpPr/>
            <p:nvPr/>
          </p:nvGrpSpPr>
          <p:grpSpPr>
            <a:xfrm rot="0">
              <a:off x="1927860" y="625475"/>
              <a:ext cx="261620" cy="187960"/>
              <a:chOff x="1927860" y="625475"/>
              <a:chExt cx="261620" cy="187960"/>
            </a:xfrm>
          </p:grpSpPr>
          <p:grpSp>
            <p:nvGrpSpPr>
              <p:cNvPr id="1021" name="Group 5"/>
              <p:cNvGrpSpPr/>
              <p:nvPr/>
            </p:nvGrpSpPr>
            <p:grpSpPr>
              <a:xfrm rot="0">
                <a:off x="1869440" y="683260"/>
                <a:ext cx="187960" cy="72390"/>
                <a:chOff x="1869440" y="683260"/>
                <a:chExt cx="187960" cy="72390"/>
              </a:xfrm>
            </p:grpSpPr>
            <p:pic>
              <p:nvPicPr>
                <p:cNvPr id="55" name="Picture " descr="C:/Users/최희은/AppData/Roaming/PolarisOffice/ETemp/12732_20770640/fImage1009782757.png"/>
                <p:cNvPicPr>
                  <a:picLocks noChangeAspect="1"/>
                </p:cNvPicPr>
                <p:nvPr/>
              </p:nvPicPr>
              <p:blipFill rotWithShape="1">
                <a:blip r:embed="rId16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869440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22" name="Group 5"/>
              <p:cNvGrpSpPr/>
              <p:nvPr/>
            </p:nvGrpSpPr>
            <p:grpSpPr>
              <a:xfrm rot="0">
                <a:off x="2059305" y="683260"/>
                <a:ext cx="187960" cy="72390"/>
                <a:chOff x="2059305" y="683260"/>
                <a:chExt cx="187960" cy="72390"/>
              </a:xfrm>
            </p:grpSpPr>
            <p:pic>
              <p:nvPicPr>
                <p:cNvPr id="58" name="Picture " descr="C:/Users/최희은/AppData/Roaming/PolarisOffice/ETemp/12732_20770640/fImage10098037.png"/>
                <p:cNvPicPr>
                  <a:picLocks noChangeAspect="1"/>
                </p:cNvPicPr>
                <p:nvPr/>
              </p:nvPicPr>
              <p:blipFill rotWithShape="1">
                <a:blip r:embed="rId17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205930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23" name="Group 5"/>
            <p:cNvGrpSpPr/>
            <p:nvPr/>
          </p:nvGrpSpPr>
          <p:grpSpPr>
            <a:xfrm rot="0">
              <a:off x="3500755" y="625475"/>
              <a:ext cx="261620" cy="187960"/>
              <a:chOff x="3500755" y="625475"/>
              <a:chExt cx="261620" cy="187960"/>
            </a:xfrm>
          </p:grpSpPr>
          <p:grpSp>
            <p:nvGrpSpPr>
              <p:cNvPr id="1024" name="Group 5"/>
              <p:cNvGrpSpPr/>
              <p:nvPr/>
            </p:nvGrpSpPr>
            <p:grpSpPr>
              <a:xfrm rot="0">
                <a:off x="3442970" y="683260"/>
                <a:ext cx="187960" cy="72390"/>
                <a:chOff x="3442970" y="683260"/>
                <a:chExt cx="187960" cy="72390"/>
              </a:xfrm>
            </p:grpSpPr>
            <p:pic>
              <p:nvPicPr>
                <p:cNvPr id="63" name="Picture " descr="C:/Users/최희은/AppData/Roaming/PolarisOffice/ETemp/12732_20770640/fImage1009832859.png"/>
                <p:cNvPicPr>
                  <a:picLocks noChangeAspect="1"/>
                </p:cNvPicPr>
                <p:nvPr/>
              </p:nvPicPr>
              <p:blipFill rotWithShape="1">
                <a:blip r:embed="rId18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3442970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25" name="Group 5"/>
              <p:cNvGrpSpPr/>
              <p:nvPr/>
            </p:nvGrpSpPr>
            <p:grpSpPr>
              <a:xfrm rot="0">
                <a:off x="3632200" y="683260"/>
                <a:ext cx="187960" cy="72390"/>
                <a:chOff x="3632200" y="683260"/>
                <a:chExt cx="187960" cy="72390"/>
              </a:xfrm>
            </p:grpSpPr>
            <p:pic>
              <p:nvPicPr>
                <p:cNvPr id="66" name="Picture " descr="C:/Users/최희은/AppData/Roaming/PolarisOffice/ETemp/12732_20770640/fImage1009858723.png"/>
                <p:cNvPicPr>
                  <a:picLocks noChangeAspect="1"/>
                </p:cNvPicPr>
                <p:nvPr/>
              </p:nvPicPr>
              <p:blipFill rotWithShape="1">
                <a:blip r:embed="rId19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3632200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26" name="Group 5"/>
            <p:cNvGrpSpPr/>
            <p:nvPr/>
          </p:nvGrpSpPr>
          <p:grpSpPr>
            <a:xfrm rot="0">
              <a:off x="5074285" y="625475"/>
              <a:ext cx="261620" cy="187960"/>
              <a:chOff x="5074285" y="625475"/>
              <a:chExt cx="261620" cy="187960"/>
            </a:xfrm>
          </p:grpSpPr>
          <p:grpSp>
            <p:nvGrpSpPr>
              <p:cNvPr id="1027" name="Group 5"/>
              <p:cNvGrpSpPr/>
              <p:nvPr/>
            </p:nvGrpSpPr>
            <p:grpSpPr>
              <a:xfrm rot="0">
                <a:off x="5016500" y="683260"/>
                <a:ext cx="187960" cy="72390"/>
                <a:chOff x="5016500" y="683260"/>
                <a:chExt cx="187960" cy="72390"/>
              </a:xfrm>
            </p:grpSpPr>
            <p:pic>
              <p:nvPicPr>
                <p:cNvPr id="71" name="Picture " descr="C:/Users/최희은/AppData/Roaming/PolarisOffice/ETemp/12732_20770640/fImage1009889741.png"/>
                <p:cNvPicPr>
                  <a:picLocks noChangeAspect="1"/>
                </p:cNvPicPr>
                <p:nvPr/>
              </p:nvPicPr>
              <p:blipFill rotWithShape="1">
                <a:blip r:embed="rId20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5016500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28" name="Group 5"/>
              <p:cNvGrpSpPr/>
              <p:nvPr/>
            </p:nvGrpSpPr>
            <p:grpSpPr>
              <a:xfrm rot="0">
                <a:off x="5205730" y="683260"/>
                <a:ext cx="187960" cy="72390"/>
                <a:chOff x="5205730" y="683260"/>
                <a:chExt cx="187960" cy="72390"/>
              </a:xfrm>
            </p:grpSpPr>
            <p:pic>
              <p:nvPicPr>
                <p:cNvPr id="74" name="Picture " descr="C:/Users/최희은/AppData/Roaming/PolarisOffice/ETemp/12732_20770640/fImage1009907529.png"/>
                <p:cNvPicPr>
                  <a:picLocks noChangeAspect="1"/>
                </p:cNvPicPr>
                <p:nvPr/>
              </p:nvPicPr>
              <p:blipFill rotWithShape="1">
                <a:blip r:embed="rId21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5205730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29" name="Group 5"/>
            <p:cNvGrpSpPr/>
            <p:nvPr/>
          </p:nvGrpSpPr>
          <p:grpSpPr>
            <a:xfrm rot="0">
              <a:off x="6647180" y="625475"/>
              <a:ext cx="261620" cy="187960"/>
              <a:chOff x="6647180" y="625475"/>
              <a:chExt cx="261620" cy="187960"/>
            </a:xfrm>
          </p:grpSpPr>
          <p:grpSp>
            <p:nvGrpSpPr>
              <p:cNvPr id="1030" name="Group 5"/>
              <p:cNvGrpSpPr/>
              <p:nvPr/>
            </p:nvGrpSpPr>
            <p:grpSpPr>
              <a:xfrm rot="0">
                <a:off x="6589395" y="683260"/>
                <a:ext cx="187960" cy="72390"/>
                <a:chOff x="6589395" y="683260"/>
                <a:chExt cx="187960" cy="72390"/>
              </a:xfrm>
            </p:grpSpPr>
            <p:pic>
              <p:nvPicPr>
                <p:cNvPr id="79" name="Picture " descr="C:/Users/최희은/AppData/Roaming/PolarisOffice/ETemp/12732_20770640/fImage100993778.png"/>
                <p:cNvPicPr>
                  <a:picLocks noChangeAspect="1"/>
                </p:cNvPicPr>
                <p:nvPr/>
              </p:nvPicPr>
              <p:blipFill rotWithShape="1">
                <a:blip r:embed="rId22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6589395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31" name="Group 5"/>
              <p:cNvGrpSpPr/>
              <p:nvPr/>
            </p:nvGrpSpPr>
            <p:grpSpPr>
              <a:xfrm rot="0">
                <a:off x="6778625" y="683260"/>
                <a:ext cx="187960" cy="72390"/>
                <a:chOff x="6778625" y="683260"/>
                <a:chExt cx="187960" cy="72390"/>
              </a:xfrm>
            </p:grpSpPr>
            <p:pic>
              <p:nvPicPr>
                <p:cNvPr id="82" name="Picture " descr="C:/Users/최희은/AppData/Roaming/PolarisOffice/ETemp/12732_20770640/fImage1009952316.png"/>
                <p:cNvPicPr>
                  <a:picLocks noChangeAspect="1"/>
                </p:cNvPicPr>
                <p:nvPr/>
              </p:nvPicPr>
              <p:blipFill rotWithShape="1">
                <a:blip r:embed="rId2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677862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32" name="Group 5"/>
            <p:cNvGrpSpPr/>
            <p:nvPr/>
          </p:nvGrpSpPr>
          <p:grpSpPr>
            <a:xfrm rot="0">
              <a:off x="8220710" y="625475"/>
              <a:ext cx="261620" cy="187960"/>
              <a:chOff x="8220710" y="625475"/>
              <a:chExt cx="261620" cy="187960"/>
            </a:xfrm>
          </p:grpSpPr>
          <p:grpSp>
            <p:nvGrpSpPr>
              <p:cNvPr id="1033" name="Group 5"/>
              <p:cNvGrpSpPr/>
              <p:nvPr/>
            </p:nvGrpSpPr>
            <p:grpSpPr>
              <a:xfrm rot="0">
                <a:off x="8162925" y="683260"/>
                <a:ext cx="187960" cy="72390"/>
                <a:chOff x="8162925" y="683260"/>
                <a:chExt cx="187960" cy="72390"/>
              </a:xfrm>
            </p:grpSpPr>
            <p:pic>
              <p:nvPicPr>
                <p:cNvPr id="87" name="Picture " descr="C:/Users/최희은/AppData/Roaming/PolarisOffice/ETemp/12732_20770640/fImage1009983035.png"/>
                <p:cNvPicPr>
                  <a:picLocks noChangeAspect="1"/>
                </p:cNvPicPr>
                <p:nvPr/>
              </p:nvPicPr>
              <p:blipFill rotWithShape="1">
                <a:blip r:embed="rId24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8162925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34" name="Group 5"/>
              <p:cNvGrpSpPr/>
              <p:nvPr/>
            </p:nvGrpSpPr>
            <p:grpSpPr>
              <a:xfrm rot="0">
                <a:off x="8352155" y="683260"/>
                <a:ext cx="187960" cy="72390"/>
                <a:chOff x="8352155" y="683260"/>
                <a:chExt cx="187960" cy="72390"/>
              </a:xfrm>
            </p:grpSpPr>
            <p:pic>
              <p:nvPicPr>
                <p:cNvPr id="90" name="Picture " descr="C:/Users/최희은/AppData/Roaming/PolarisOffice/ETemp/12732_20770640/fImage10010002190.png"/>
                <p:cNvPicPr>
                  <a:picLocks noChangeAspect="1"/>
                </p:cNvPicPr>
                <p:nvPr/>
              </p:nvPicPr>
              <p:blipFill rotWithShape="1">
                <a:blip r:embed="rId25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835215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35" name="Group 5"/>
            <p:cNvGrpSpPr/>
            <p:nvPr/>
          </p:nvGrpSpPr>
          <p:grpSpPr>
            <a:xfrm rot="0">
              <a:off x="9793605" y="625475"/>
              <a:ext cx="261620" cy="187960"/>
              <a:chOff x="9793605" y="625475"/>
              <a:chExt cx="261620" cy="187960"/>
            </a:xfrm>
          </p:grpSpPr>
          <p:grpSp>
            <p:nvGrpSpPr>
              <p:cNvPr id="1036" name="Group 5"/>
              <p:cNvGrpSpPr/>
              <p:nvPr/>
            </p:nvGrpSpPr>
            <p:grpSpPr>
              <a:xfrm rot="0">
                <a:off x="9735820" y="683260"/>
                <a:ext cx="187960" cy="72390"/>
                <a:chOff x="9735820" y="683260"/>
                <a:chExt cx="187960" cy="72390"/>
              </a:xfrm>
            </p:grpSpPr>
            <p:pic>
              <p:nvPicPr>
                <p:cNvPr id="95" name="Picture " descr="C:/Users/최희은/AppData/Roaming/PolarisOffice/ETemp/12732_20770640/fImage10010031842.png"/>
                <p:cNvPicPr>
                  <a:picLocks noChangeAspect="1"/>
                </p:cNvPicPr>
                <p:nvPr/>
              </p:nvPicPr>
              <p:blipFill rotWithShape="1">
                <a:blip r:embed="rId26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9735820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37" name="Group 5"/>
              <p:cNvGrpSpPr/>
              <p:nvPr/>
            </p:nvGrpSpPr>
            <p:grpSpPr>
              <a:xfrm rot="0">
                <a:off x="9925685" y="683260"/>
                <a:ext cx="187960" cy="72390"/>
                <a:chOff x="9925685" y="683260"/>
                <a:chExt cx="187960" cy="72390"/>
              </a:xfrm>
            </p:grpSpPr>
            <p:pic>
              <p:nvPicPr>
                <p:cNvPr id="98" name="Picture " descr="C:/Users/최희은/AppData/Roaming/PolarisOffice/ETemp/12732_20770640/fImage1001005288.png"/>
                <p:cNvPicPr>
                  <a:picLocks noChangeAspect="1"/>
                </p:cNvPicPr>
                <p:nvPr/>
              </p:nvPicPr>
              <p:blipFill rotWithShape="1">
                <a:blip r:embed="rId27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992568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38" name="Group 5"/>
            <p:cNvGrpSpPr/>
            <p:nvPr/>
          </p:nvGrpSpPr>
          <p:grpSpPr>
            <a:xfrm rot="0">
              <a:off x="11367135" y="625475"/>
              <a:ext cx="261620" cy="187960"/>
              <a:chOff x="11367135" y="625475"/>
              <a:chExt cx="261620" cy="187960"/>
            </a:xfrm>
          </p:grpSpPr>
          <p:grpSp>
            <p:nvGrpSpPr>
              <p:cNvPr id="1039" name="Group 5"/>
              <p:cNvGrpSpPr/>
              <p:nvPr/>
            </p:nvGrpSpPr>
            <p:grpSpPr>
              <a:xfrm rot="0">
                <a:off x="11309350" y="683260"/>
                <a:ext cx="187960" cy="72390"/>
                <a:chOff x="11309350" y="683260"/>
                <a:chExt cx="187960" cy="72390"/>
              </a:xfrm>
            </p:grpSpPr>
            <p:pic>
              <p:nvPicPr>
                <p:cNvPr id="103" name="Picture " descr="C:/Users/최희은/AppData/Roaming/PolarisOffice/ETemp/12732_20770640/fImage1001008106.png"/>
                <p:cNvPicPr>
                  <a:picLocks noChangeAspect="1"/>
                </p:cNvPicPr>
                <p:nvPr/>
              </p:nvPicPr>
              <p:blipFill rotWithShape="1">
                <a:blip r:embed="rId28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1309350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40" name="Group 5"/>
              <p:cNvGrpSpPr/>
              <p:nvPr/>
            </p:nvGrpSpPr>
            <p:grpSpPr>
              <a:xfrm rot="0">
                <a:off x="11498580" y="683260"/>
                <a:ext cx="187960" cy="72390"/>
                <a:chOff x="11498580" y="683260"/>
                <a:chExt cx="187960" cy="72390"/>
              </a:xfrm>
            </p:grpSpPr>
            <p:pic>
              <p:nvPicPr>
                <p:cNvPr id="106" name="Picture " descr="C:/Users/최희은/AppData/Roaming/PolarisOffice/ETemp/12732_20770640/fImage10010109040.png"/>
                <p:cNvPicPr>
                  <a:picLocks noChangeAspect="1"/>
                </p:cNvPicPr>
                <p:nvPr/>
              </p:nvPicPr>
              <p:blipFill rotWithShape="1">
                <a:blip r:embed="rId29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1498580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41" name="Group 5"/>
            <p:cNvGrpSpPr/>
            <p:nvPr/>
          </p:nvGrpSpPr>
          <p:grpSpPr>
            <a:xfrm rot="0">
              <a:off x="12940665" y="625475"/>
              <a:ext cx="261620" cy="187960"/>
              <a:chOff x="12940665" y="625475"/>
              <a:chExt cx="261620" cy="187960"/>
            </a:xfrm>
          </p:grpSpPr>
          <p:grpSp>
            <p:nvGrpSpPr>
              <p:cNvPr id="1042" name="Group 5"/>
              <p:cNvGrpSpPr/>
              <p:nvPr/>
            </p:nvGrpSpPr>
            <p:grpSpPr>
              <a:xfrm rot="0">
                <a:off x="12882245" y="683260"/>
                <a:ext cx="187960" cy="72390"/>
                <a:chOff x="12882245" y="683260"/>
                <a:chExt cx="187960" cy="72390"/>
              </a:xfrm>
            </p:grpSpPr>
            <p:pic>
              <p:nvPicPr>
                <p:cNvPr id="111" name="Picture " descr="C:/Users/최희은/AppData/Roaming/PolarisOffice/ETemp/12732_20770640/fImage10010138942.png"/>
                <p:cNvPicPr>
                  <a:picLocks noChangeAspect="1"/>
                </p:cNvPicPr>
                <p:nvPr/>
              </p:nvPicPr>
              <p:blipFill rotWithShape="1">
                <a:blip r:embed="rId30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2882245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43" name="Group 5"/>
              <p:cNvGrpSpPr/>
              <p:nvPr/>
            </p:nvGrpSpPr>
            <p:grpSpPr>
              <a:xfrm rot="0">
                <a:off x="13072110" y="683260"/>
                <a:ext cx="187960" cy="72390"/>
                <a:chOff x="13072110" y="683260"/>
                <a:chExt cx="187960" cy="72390"/>
              </a:xfrm>
            </p:grpSpPr>
            <p:pic>
              <p:nvPicPr>
                <p:cNvPr id="114" name="Picture " descr="C:/Users/최희은/AppData/Roaming/PolarisOffice/ETemp/12732_20770640/fImage10010159264.png"/>
                <p:cNvPicPr>
                  <a:picLocks noChangeAspect="1"/>
                </p:cNvPicPr>
                <p:nvPr/>
              </p:nvPicPr>
              <p:blipFill rotWithShape="1">
                <a:blip r:embed="rId31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3072110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44" name="Group 5"/>
            <p:cNvGrpSpPr/>
            <p:nvPr/>
          </p:nvGrpSpPr>
          <p:grpSpPr>
            <a:xfrm rot="0">
              <a:off x="14513560" y="625475"/>
              <a:ext cx="261620" cy="187960"/>
              <a:chOff x="14513560" y="625475"/>
              <a:chExt cx="261620" cy="187960"/>
            </a:xfrm>
          </p:grpSpPr>
          <p:grpSp>
            <p:nvGrpSpPr>
              <p:cNvPr id="1045" name="Group 5"/>
              <p:cNvGrpSpPr/>
              <p:nvPr/>
            </p:nvGrpSpPr>
            <p:grpSpPr>
              <a:xfrm rot="0">
                <a:off x="14455775" y="683260"/>
                <a:ext cx="187960" cy="72390"/>
                <a:chOff x="14455775" y="683260"/>
                <a:chExt cx="187960" cy="72390"/>
              </a:xfrm>
            </p:grpSpPr>
            <p:pic>
              <p:nvPicPr>
                <p:cNvPr id="119" name="Picture " descr="C:/Users/최희은/AppData/Roaming/PolarisOffice/ETemp/12732_20770640/fImage10010182648.png"/>
                <p:cNvPicPr>
                  <a:picLocks noChangeAspect="1"/>
                </p:cNvPicPr>
                <p:nvPr/>
              </p:nvPicPr>
              <p:blipFill rotWithShape="1">
                <a:blip r:embed="rId32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4455775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46" name="Group 5"/>
              <p:cNvGrpSpPr/>
              <p:nvPr/>
            </p:nvGrpSpPr>
            <p:grpSpPr>
              <a:xfrm rot="0">
                <a:off x="14645005" y="683260"/>
                <a:ext cx="187960" cy="72390"/>
                <a:chOff x="14645005" y="683260"/>
                <a:chExt cx="187960" cy="72390"/>
              </a:xfrm>
            </p:grpSpPr>
            <p:pic>
              <p:nvPicPr>
                <p:cNvPr id="122" name="Picture " descr="C:/Users/최희은/AppData/Roaming/PolarisOffice/ETemp/12732_20770640/fImage10010207446.png"/>
                <p:cNvPicPr>
                  <a:picLocks noChangeAspect="1"/>
                </p:cNvPicPr>
                <p:nvPr/>
              </p:nvPicPr>
              <p:blipFill rotWithShape="1">
                <a:blip r:embed="rId3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464500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47" name="Group 5"/>
            <p:cNvGrpSpPr/>
            <p:nvPr/>
          </p:nvGrpSpPr>
          <p:grpSpPr>
            <a:xfrm rot="0">
              <a:off x="16087090" y="625475"/>
              <a:ext cx="261620" cy="187960"/>
              <a:chOff x="16087090" y="625475"/>
              <a:chExt cx="261620" cy="187960"/>
            </a:xfrm>
          </p:grpSpPr>
          <p:grpSp>
            <p:nvGrpSpPr>
              <p:cNvPr id="1048" name="Group 5"/>
              <p:cNvGrpSpPr/>
              <p:nvPr/>
            </p:nvGrpSpPr>
            <p:grpSpPr>
              <a:xfrm rot="0">
                <a:off x="16029305" y="683260"/>
                <a:ext cx="187960" cy="72390"/>
                <a:chOff x="16029305" y="683260"/>
                <a:chExt cx="187960" cy="72390"/>
              </a:xfrm>
            </p:grpSpPr>
            <p:pic>
              <p:nvPicPr>
                <p:cNvPr id="127" name="Picture " descr="C:/Users/최희은/AppData/Roaming/PolarisOffice/ETemp/12732_20770640/fImage10010233805.png"/>
                <p:cNvPicPr>
                  <a:picLocks noChangeAspect="1"/>
                </p:cNvPicPr>
                <p:nvPr/>
              </p:nvPicPr>
              <p:blipFill rotWithShape="1">
                <a:blip r:embed="rId34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6029305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49" name="Group 5"/>
              <p:cNvGrpSpPr/>
              <p:nvPr/>
            </p:nvGrpSpPr>
            <p:grpSpPr>
              <a:xfrm rot="0">
                <a:off x="16218535" y="683260"/>
                <a:ext cx="187960" cy="72390"/>
                <a:chOff x="16218535" y="683260"/>
                <a:chExt cx="187960" cy="72390"/>
              </a:xfrm>
            </p:grpSpPr>
            <p:pic>
              <p:nvPicPr>
                <p:cNvPr id="130" name="Picture " descr="C:/Users/최희은/AppData/Roaming/PolarisOffice/ETemp/12732_20770640/fImage10010255890.png"/>
                <p:cNvPicPr>
                  <a:picLocks noChangeAspect="1"/>
                </p:cNvPicPr>
                <p:nvPr/>
              </p:nvPicPr>
              <p:blipFill rotWithShape="1">
                <a:blip r:embed="rId35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621853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50" name="Group 5"/>
            <p:cNvGrpSpPr/>
            <p:nvPr/>
          </p:nvGrpSpPr>
          <p:grpSpPr>
            <a:xfrm rot="0">
              <a:off x="579120" y="811530"/>
              <a:ext cx="17318355" cy="8860790"/>
              <a:chOff x="579120" y="811530"/>
              <a:chExt cx="17318355" cy="8860790"/>
            </a:xfrm>
          </p:grpSpPr>
          <p:pic>
            <p:nvPicPr>
              <p:cNvPr id="134" name="Picture " descr="C:/Users/최희은/AppData/Roaming/PolarisOffice/ETemp/12732_20770640/fImage1019010286729.png"/>
              <p:cNvPicPr>
                <a:picLocks noChangeAspect="1"/>
              </p:cNvPicPr>
              <p:nvPr/>
            </p:nvPicPr>
            <p:blipFill rotWithShape="1">
              <a:blip r:embed="rId3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579120" y="811530"/>
                <a:ext cx="17318355" cy="8860790"/>
              </a:xfrm>
              <a:prstGeom prst="rect"/>
              <a:noFill/>
            </p:spPr>
          </p:pic>
        </p:grpSp>
      </p:grpSp>
      <p:grpSp>
        <p:nvGrpSpPr>
          <p:cNvPr id="1051" name="Group 5"/>
          <p:cNvGrpSpPr/>
          <p:nvPr/>
        </p:nvGrpSpPr>
        <p:grpSpPr>
          <a:xfrm rot="0">
            <a:off x="2186305" y="7454265"/>
            <a:ext cx="6035040" cy="1122045"/>
            <a:chOff x="2186305" y="7454265"/>
            <a:chExt cx="6035040" cy="1122045"/>
          </a:xfrm>
        </p:grpSpPr>
        <p:pic>
          <p:nvPicPr>
            <p:cNvPr id="138" name="Picture " descr="C:/Users/최희은/AppData/Roaming/PolarisOffice/ETemp/12732_20770640/fImage110010314370.png"/>
            <p:cNvPicPr>
              <a:picLocks noChangeAspect="1"/>
            </p:cNvPicPr>
            <p:nvPr/>
          </p:nvPicPr>
          <p:blipFill rotWithShape="1">
            <a:blip r:embed="rId3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2186305" y="7454265"/>
              <a:ext cx="6035040" cy="1122045"/>
            </a:xfrm>
            <a:prstGeom prst="rect"/>
            <a:noFill/>
          </p:spPr>
        </p:pic>
      </p:grpSp>
      <p:grpSp>
        <p:nvGrpSpPr>
          <p:cNvPr id="1052" name="Group 5"/>
          <p:cNvGrpSpPr/>
          <p:nvPr/>
        </p:nvGrpSpPr>
        <p:grpSpPr>
          <a:xfrm rot="0">
            <a:off x="10031730" y="3323590"/>
            <a:ext cx="6054725" cy="1248410"/>
            <a:chOff x="10031730" y="3323590"/>
            <a:chExt cx="6054725" cy="1248410"/>
          </a:xfrm>
        </p:grpSpPr>
        <p:pic>
          <p:nvPicPr>
            <p:cNvPr id="141" name="Picture " descr="C:/Users/최희은/AppData/Roaming/PolarisOffice/ETemp/12732_20770640/fImage108010335350.png"/>
            <p:cNvPicPr>
              <a:picLocks noChangeAspect="1"/>
            </p:cNvPicPr>
            <p:nvPr/>
          </p:nvPicPr>
          <p:blipFill rotWithShape="1">
            <a:blip r:embed="rId3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0031730" y="3323590"/>
              <a:ext cx="6054725" cy="1248410"/>
            </a:xfrm>
            <a:prstGeom prst="rect"/>
            <a:noFill/>
          </p:spPr>
        </p:pic>
      </p:grpSp>
      <p:sp>
        <p:nvSpPr>
          <p:cNvPr id="143" name="Rect 0"/>
          <p:cNvSpPr txBox="1">
            <a:spLocks/>
          </p:cNvSpPr>
          <p:nvPr/>
        </p:nvSpPr>
        <p:spPr>
          <a:xfrm rot="0">
            <a:off x="10097770" y="3489960"/>
            <a:ext cx="8857615" cy="6762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24370F"/>
                </a:solidFill>
                <a:latin typeface="Pretendard Light" charset="0"/>
                <a:ea typeface="Calibri" charset="0"/>
              </a:rPr>
              <a:t>북미 지역에서 가장 선호되는 게임 장르</a:t>
            </a:r>
            <a:endParaRPr lang="ko-KR" altLang="en-US" sz="1800" b="1">
              <a:solidFill>
                <a:srgbClr val="24370F"/>
              </a:solidFill>
              <a:latin typeface="Pretendard Light" charset="0"/>
              <a:ea typeface="Calibri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24370F"/>
                </a:solidFill>
                <a:latin typeface="Pretendard Light" charset="0"/>
                <a:ea typeface="Calibri" charset="0"/>
              </a:rPr>
              <a:t>‘Platform’</a:t>
            </a:r>
            <a:endParaRPr lang="ko-KR" altLang="en-US" sz="2000" b="1">
              <a:solidFill>
                <a:srgbClr val="24370F"/>
              </a:solidFill>
              <a:latin typeface="Pretendard Light" charset="0"/>
              <a:ea typeface="Calibri" charset="0"/>
            </a:endParaRPr>
          </a:p>
        </p:txBody>
      </p:sp>
      <p:grpSp>
        <p:nvGrpSpPr>
          <p:cNvPr id="1053" name="Group 5"/>
          <p:cNvGrpSpPr/>
          <p:nvPr/>
        </p:nvGrpSpPr>
        <p:grpSpPr>
          <a:xfrm rot="0">
            <a:off x="393700" y="611505"/>
            <a:ext cx="8063865" cy="6646545"/>
            <a:chOff x="393700" y="611505"/>
            <a:chExt cx="8063865" cy="6646545"/>
          </a:xfrm>
        </p:grpSpPr>
        <p:pic>
          <p:nvPicPr>
            <p:cNvPr id="145" name="Picture " descr="C:/Users/최희은/AppData/Roaming/PolarisOffice/ETemp/12732_20770640/fImage5046510365006.jpeg"/>
            <p:cNvPicPr>
              <a:picLocks noChangeAspect="1"/>
            </p:cNvPicPr>
            <p:nvPr/>
          </p:nvPicPr>
          <p:blipFill rotWithShape="1"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393700" y="980440"/>
              <a:ext cx="8063865" cy="5908675"/>
            </a:xfrm>
            <a:prstGeom prst="rect"/>
            <a:noFill/>
          </p:spPr>
        </p:pic>
      </p:grpSp>
      <p:grpSp>
        <p:nvGrpSpPr>
          <p:cNvPr id="1054" name="Group 5"/>
          <p:cNvGrpSpPr/>
          <p:nvPr/>
        </p:nvGrpSpPr>
        <p:grpSpPr>
          <a:xfrm rot="0">
            <a:off x="9840595" y="5247640"/>
            <a:ext cx="6503035" cy="4432300"/>
            <a:chOff x="9840595" y="5247640"/>
            <a:chExt cx="6503035" cy="4432300"/>
          </a:xfrm>
        </p:grpSpPr>
        <p:pic>
          <p:nvPicPr>
            <p:cNvPr id="148" name="Picture " descr="C:/Users/최희은/AppData/Roaming/PolarisOffice/ETemp/12732_20770640/fImage5016610381101.jpeg"/>
            <p:cNvPicPr>
              <a:picLocks noChangeAspect="1"/>
            </p:cNvPicPr>
            <p:nvPr/>
          </p:nvPicPr>
          <p:blipFill rotWithShape="1"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9840595" y="5252720"/>
              <a:ext cx="6503035" cy="4421505"/>
            </a:xfrm>
            <a:prstGeom prst="rect"/>
            <a:noFill/>
          </p:spPr>
        </p:pic>
      </p:grpSp>
      <p:grpSp>
        <p:nvGrpSpPr>
          <p:cNvPr id="1055" name="Group 5"/>
          <p:cNvGrpSpPr/>
          <p:nvPr/>
        </p:nvGrpSpPr>
        <p:grpSpPr>
          <a:xfrm rot="0">
            <a:off x="8456930" y="8887460"/>
            <a:ext cx="193675" cy="143510"/>
            <a:chOff x="8456930" y="8887460"/>
            <a:chExt cx="193675" cy="143510"/>
          </a:xfrm>
        </p:grpSpPr>
        <p:pic>
          <p:nvPicPr>
            <p:cNvPr id="152" name="Picture " descr="C:/Users/최희은/AppData/Roaming/PolarisOffice/ETemp/12732_20770640/fImage40910414393.png"/>
            <p:cNvPicPr>
              <a:picLocks noChangeAspect="1"/>
            </p:cNvPicPr>
            <p:nvPr/>
          </p:nvPicPr>
          <p:blipFill rotWithShape="1">
            <a:blip r:embed="rId41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-16200000">
              <a:off x="8456930" y="8887460"/>
              <a:ext cx="193675" cy="143510"/>
            </a:xfrm>
            <a:prstGeom prst="rect"/>
            <a:noFill/>
          </p:spPr>
        </p:pic>
      </p:grpSp>
      <p:sp>
        <p:nvSpPr>
          <p:cNvPr id="154" name="Rect 0"/>
          <p:cNvSpPr txBox="1">
            <a:spLocks/>
          </p:cNvSpPr>
          <p:nvPr/>
        </p:nvSpPr>
        <p:spPr>
          <a:xfrm rot="0">
            <a:off x="10100945" y="1818640"/>
            <a:ext cx="7077710" cy="476885"/>
          </a:xfrm>
          <a:prstGeom prst="rect"/>
          <a:noFill/>
        </p:spPr>
        <p:txBody>
          <a:bodyPr wrap="square" lIns="91440" tIns="45720" rIns="91440" bIns="45720" vert="horz" anchor="ctr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500">
                <a:solidFill>
                  <a:srgbClr val="24370F"/>
                </a:solidFill>
                <a:latin typeface="Pretendard Medium" charset="0"/>
                <a:ea typeface="Calibri" charset="0"/>
              </a:rPr>
              <a:t>북</a:t>
            </a:r>
            <a:r>
              <a:rPr lang="ko-KR" sz="2500">
                <a:solidFill>
                  <a:srgbClr val="24370F"/>
                </a:solidFill>
                <a:latin typeface="Pretendard Medium" charset="0"/>
                <a:ea typeface="Calibri" charset="0"/>
              </a:rPr>
              <a:t>미 지역에서의 출고량에 따른 게임 장르 순위</a:t>
            </a:r>
            <a:endParaRPr lang="ko-KR" altLang="en-US" sz="2500">
              <a:solidFill>
                <a:srgbClr val="24370F"/>
              </a:solidFill>
              <a:latin typeface="Pretendard Medium" charset="0"/>
              <a:ea typeface="Calibri" charset="0"/>
            </a:endParaRPr>
          </a:p>
        </p:txBody>
      </p:sp>
      <p:sp>
        <p:nvSpPr>
          <p:cNvPr id="155" name="Rect 0"/>
          <p:cNvSpPr txBox="1">
            <a:spLocks/>
          </p:cNvSpPr>
          <p:nvPr/>
        </p:nvSpPr>
        <p:spPr>
          <a:xfrm rot="0">
            <a:off x="2289175" y="7600315"/>
            <a:ext cx="8801735" cy="6762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24370F"/>
                </a:solidFill>
                <a:latin typeface="Pretendard Light" charset="0"/>
                <a:ea typeface="Calibri" charset="0"/>
              </a:rPr>
              <a:t>북미 지역에서 가장 선호되는 게임 플랫폼</a:t>
            </a:r>
            <a:endParaRPr lang="ko-KR" altLang="en-US" sz="1800" b="1">
              <a:solidFill>
                <a:srgbClr val="24370F"/>
              </a:solidFill>
              <a:latin typeface="Pretendard Light" charset="0"/>
              <a:ea typeface="Calibri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24370F"/>
                </a:solidFill>
                <a:latin typeface="Pretendard Light" charset="0"/>
                <a:ea typeface="Calibri" charset="0"/>
              </a:rPr>
              <a:t>‘DS’와 ‘PS2’</a:t>
            </a:r>
            <a:endParaRPr lang="ko-KR" altLang="en-US" sz="1800" b="1">
              <a:solidFill>
                <a:srgbClr val="24370F"/>
              </a:solidFill>
              <a:latin typeface="Pretendard Light" charset="0"/>
              <a:ea typeface="Calibri" charset="0"/>
            </a:endParaRPr>
          </a:p>
        </p:txBody>
      </p:sp>
      <p:grpSp>
        <p:nvGrpSpPr>
          <p:cNvPr id="1056" name="그룹 64"/>
          <p:cNvGrpSpPr/>
          <p:nvPr/>
        </p:nvGrpSpPr>
        <p:grpSpPr>
          <a:xfrm rot="0">
            <a:off x="9838690" y="2025015"/>
            <a:ext cx="193675" cy="143510"/>
            <a:chOff x="9838690" y="2025015"/>
            <a:chExt cx="193675" cy="143510"/>
          </a:xfrm>
        </p:grpSpPr>
        <p:pic>
          <p:nvPicPr>
            <p:cNvPr id="1057" name="그림 63" descr="C:/Users/최희은/AppData/Roaming/PolarisOffice/ETemp/12732_20770640/fImage39915083548.png"/>
            <p:cNvPicPr>
              <a:picLocks noChangeAspect="1"/>
            </p:cNvPicPr>
            <p:nvPr/>
          </p:nvPicPr>
          <p:blipFill rotWithShape="1">
            <a:blip r:embed="rId4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-5400000">
              <a:off x="9838690" y="2025015"/>
              <a:ext cx="193675" cy="143510"/>
            </a:xfrm>
            <a:prstGeom prst="rect"/>
            <a:noFill/>
          </p:spPr>
        </p:pic>
      </p:grpSp>
      <p:sp>
        <p:nvSpPr>
          <p:cNvPr id="1058" name="텍스트 상자 65"/>
          <p:cNvSpPr txBox="1">
            <a:spLocks/>
          </p:cNvSpPr>
          <p:nvPr/>
        </p:nvSpPr>
        <p:spPr>
          <a:xfrm rot="0">
            <a:off x="886460" y="8720455"/>
            <a:ext cx="7442200" cy="476885"/>
          </a:xfrm>
          <a:prstGeom prst="rect"/>
          <a:noFill/>
        </p:spPr>
        <p:txBody>
          <a:bodyPr wrap="square" lIns="91440" tIns="45720" rIns="91440" bIns="45720" vert="horz" anchor="ctr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500">
                <a:solidFill>
                  <a:srgbClr val="24370F"/>
                </a:solidFill>
                <a:latin typeface="Pretendard Medium" charset="0"/>
                <a:ea typeface="Calibri" charset="0"/>
              </a:rPr>
              <a:t>북</a:t>
            </a:r>
            <a:r>
              <a:rPr lang="ko-KR" sz="2500">
                <a:solidFill>
                  <a:srgbClr val="24370F"/>
                </a:solidFill>
                <a:latin typeface="Pretendard Medium" charset="0"/>
                <a:ea typeface="Calibri" charset="0"/>
              </a:rPr>
              <a:t>미 지역에서의 출고량에 따른 게임 플랫폼 순위</a:t>
            </a:r>
            <a:endParaRPr lang="ko-KR" altLang="en-US" sz="2500">
              <a:solidFill>
                <a:srgbClr val="24370F"/>
              </a:solidFill>
              <a:latin typeface="Pretendard Medium" charset="0"/>
              <a:ea typeface="Calibri" charset="0"/>
            </a:endParaRPr>
          </a:p>
        </p:txBody>
      </p:sp>
      <p:sp>
        <p:nvSpPr>
          <p:cNvPr id="1059" name="텍스트 상자 68"/>
          <p:cNvSpPr txBox="1">
            <a:spLocks/>
          </p:cNvSpPr>
          <p:nvPr/>
        </p:nvSpPr>
        <p:spPr>
          <a:xfrm rot="0">
            <a:off x="600710" y="99060"/>
            <a:ext cx="4786630" cy="368935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en-US" sz="1800" b="1">
                <a:solidFill>
                  <a:srgbClr val="24370F"/>
                </a:solidFill>
                <a:latin typeface="Pretendard Medium" charset="0"/>
                <a:cs typeface="Pretendard Medium" charset="0"/>
              </a:rPr>
              <a:t>FIELD    </a:t>
            </a:r>
            <a:r>
              <a:rPr lang="ko-KR" sz="1800" b="1">
                <a:solidFill>
                  <a:srgbClr val="24370F"/>
                </a:solidFill>
                <a:latin typeface="Pretendard Light" charset="0"/>
                <a:cs typeface="Pretendard Light" charset="0"/>
              </a:rPr>
              <a:t>DATA ANALYSIS</a:t>
            </a:r>
            <a:endParaRPr lang="ko-KR" altLang="en-US" sz="1800" b="1">
              <a:solidFill>
                <a:srgbClr val="24370F"/>
              </a:solidFill>
              <a:latin typeface="Pretendard Light" charset="0"/>
              <a:cs typeface="Pretendard Light" charset="0"/>
            </a:endParaRPr>
          </a:p>
        </p:txBody>
      </p:sp>
      <p:sp>
        <p:nvSpPr>
          <p:cNvPr id="1060" name="텍스트 상자 69"/>
          <p:cNvSpPr txBox="1">
            <a:spLocks/>
          </p:cNvSpPr>
          <p:nvPr/>
        </p:nvSpPr>
        <p:spPr>
          <a:xfrm rot="0">
            <a:off x="11346815" y="99060"/>
            <a:ext cx="3272155" cy="368935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ko-KR" sz="1800" b="1">
                <a:solidFill>
                  <a:srgbClr val="24370F"/>
                </a:solidFill>
                <a:latin typeface="Pretendard Light" charset="0"/>
                <a:cs typeface="Pretendard Light" charset="0"/>
              </a:rPr>
              <a:t>2021.12.13</a:t>
            </a:r>
            <a:endParaRPr lang="ko-KR" altLang="en-US" sz="1800" b="1">
              <a:solidFill>
                <a:srgbClr val="24370F"/>
              </a:solidFill>
              <a:latin typeface="Pretendard Light" charset="0"/>
              <a:cs typeface="Pretendard Light" charset="0"/>
            </a:endParaRPr>
          </a:p>
        </p:txBody>
      </p:sp>
      <p:sp>
        <p:nvSpPr>
          <p:cNvPr id="1061" name="텍스트 상자 70"/>
          <p:cNvSpPr txBox="1">
            <a:spLocks/>
          </p:cNvSpPr>
          <p:nvPr/>
        </p:nvSpPr>
        <p:spPr>
          <a:xfrm rot="0">
            <a:off x="13726160" y="109220"/>
            <a:ext cx="4286250" cy="368935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ko-KR" sz="1800" b="1">
                <a:solidFill>
                  <a:srgbClr val="24370F"/>
                </a:solidFill>
                <a:latin typeface="Pretendard Medium" charset="0"/>
                <a:cs typeface="Pretendard Medium" charset="0"/>
              </a:rPr>
              <a:t>DATA ANALYST</a:t>
            </a:r>
            <a:r>
              <a:rPr lang="en-US" sz="1800" b="1">
                <a:solidFill>
                  <a:srgbClr val="24370F"/>
                </a:solidFill>
                <a:latin typeface="Pretendard Medium" charset="0"/>
                <a:cs typeface="Pretendard Medium" charset="0"/>
              </a:rPr>
              <a:t>    </a:t>
            </a:r>
            <a:r>
              <a:rPr lang="ko-KR" sz="1800" b="1">
                <a:solidFill>
                  <a:srgbClr val="24370F"/>
                </a:solidFill>
                <a:latin typeface="Pretendard Light" charset="0"/>
                <a:cs typeface="Pretendard Light" charset="0"/>
              </a:rPr>
              <a:t>Choi HeeEun</a:t>
            </a:r>
            <a:endParaRPr lang="ko-KR" altLang="en-US" sz="1800" b="1">
              <a:solidFill>
                <a:srgbClr val="24370F"/>
              </a:solidFill>
              <a:latin typeface="Pretendard Light" charset="0"/>
              <a:cs typeface="Pretendard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roup 5"/>
          <p:cNvGrpSpPr/>
          <p:nvPr/>
        </p:nvGrpSpPr>
        <p:grpSpPr>
          <a:xfrm rot="0">
            <a:off x="-306705" y="573405"/>
            <a:ext cx="18899505" cy="9138920"/>
            <a:chOff x="-306705" y="573405"/>
            <a:chExt cx="18899505" cy="9138920"/>
          </a:xfrm>
        </p:grpSpPr>
        <p:grpSp>
          <p:nvGrpSpPr>
            <p:cNvPr id="1002" name="Group 5"/>
            <p:cNvGrpSpPr/>
            <p:nvPr/>
          </p:nvGrpSpPr>
          <p:grpSpPr>
            <a:xfrm rot="0">
              <a:off x="-306705" y="573405"/>
              <a:ext cx="18899505" cy="86360"/>
              <a:chOff x="-306705" y="573405"/>
              <a:chExt cx="18899505" cy="86360"/>
            </a:xfrm>
          </p:grpSpPr>
          <p:pic>
            <p:nvPicPr>
              <p:cNvPr id="4" name="Picture " descr="C:/Users/최희은/AppData/Roaming/PolarisOffice/ETemp/12732_20770640/image1.png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-306705" y="573405"/>
                <a:ext cx="18899505" cy="86360"/>
              </a:xfrm>
              <a:prstGeom prst="rect"/>
              <a:noFill/>
            </p:spPr>
          </p:pic>
        </p:grpSp>
        <p:grpSp>
          <p:nvGrpSpPr>
            <p:cNvPr id="1003" name="Group 5"/>
            <p:cNvGrpSpPr/>
            <p:nvPr/>
          </p:nvGrpSpPr>
          <p:grpSpPr>
            <a:xfrm rot="0">
              <a:off x="-164465" y="9626600"/>
              <a:ext cx="18615025" cy="86360"/>
              <a:chOff x="-164465" y="9626600"/>
              <a:chExt cx="18615025" cy="86360"/>
            </a:xfrm>
          </p:grpSpPr>
          <p:pic>
            <p:nvPicPr>
              <p:cNvPr id="7" name="Picture " descr="C:/Users/최희은/AppData/Roaming/PolarisOffice/ETemp/12732_20770640/image2.png"/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-164465" y="9626600"/>
                <a:ext cx="18615025" cy="86360"/>
              </a:xfrm>
              <a:prstGeom prst="rect"/>
              <a:noFill/>
            </p:spPr>
          </p:pic>
        </p:grpSp>
        <p:grpSp>
          <p:nvGrpSpPr>
            <p:cNvPr id="1004" name="Group 5"/>
            <p:cNvGrpSpPr/>
            <p:nvPr/>
          </p:nvGrpSpPr>
          <p:grpSpPr>
            <a:xfrm rot="0">
              <a:off x="-4116705" y="5103495"/>
              <a:ext cx="9050020" cy="86360"/>
              <a:chOff x="-4116705" y="5103495"/>
              <a:chExt cx="9050020" cy="86360"/>
            </a:xfrm>
          </p:grpSpPr>
          <p:pic>
            <p:nvPicPr>
              <p:cNvPr id="10" name="Picture " descr="C:/Users/최희은/AppData/Roaming/PolarisOffice/ETemp/12732_20770640/image3.png"/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-16200000">
                <a:off x="-4116705" y="5103495"/>
                <a:ext cx="9050020" cy="86360"/>
              </a:xfrm>
              <a:prstGeom prst="rect"/>
              <a:noFill/>
            </p:spPr>
          </p:pic>
        </p:grpSp>
        <p:grpSp>
          <p:nvGrpSpPr>
            <p:cNvPr id="1005" name="Group 5"/>
            <p:cNvGrpSpPr/>
            <p:nvPr/>
          </p:nvGrpSpPr>
          <p:grpSpPr>
            <a:xfrm rot="0">
              <a:off x="13355955" y="5106670"/>
              <a:ext cx="9043670" cy="86360"/>
              <a:chOff x="13355955" y="5106670"/>
              <a:chExt cx="9043670" cy="86360"/>
            </a:xfrm>
          </p:grpSpPr>
          <p:pic>
            <p:nvPicPr>
              <p:cNvPr id="13" name="Picture " descr="C:/Users/최희은/AppData/Roaming/PolarisOffice/ETemp/12732_20770640/image4.png"/>
              <p:cNvPicPr>
                <a:picLocks noChangeAspect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-16200000">
                <a:off x="13355955" y="5106670"/>
                <a:ext cx="9043670" cy="86360"/>
              </a:xfrm>
              <a:prstGeom prst="rect"/>
              <a:noFill/>
            </p:spPr>
          </p:pic>
        </p:grpSp>
        <p:grpSp>
          <p:nvGrpSpPr>
            <p:cNvPr id="1006" name="Group 5"/>
            <p:cNvGrpSpPr/>
            <p:nvPr/>
          </p:nvGrpSpPr>
          <p:grpSpPr>
            <a:xfrm rot="0">
              <a:off x="17597120" y="680720"/>
              <a:ext cx="203835" cy="72390"/>
              <a:chOff x="17597120" y="680720"/>
              <a:chExt cx="203835" cy="72390"/>
            </a:xfrm>
          </p:grpSpPr>
          <p:pic>
            <p:nvPicPr>
              <p:cNvPr id="16" name="Picture " descr="C:/Users/최희은/AppData/Roaming/PolarisOffice/ETemp/12732_20770640/image5.png"/>
              <p:cNvPicPr>
                <a:picLocks noChangeAspect="1"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-16200000">
                <a:off x="17597120" y="680720"/>
                <a:ext cx="203835" cy="72390"/>
              </a:xfrm>
              <a:prstGeom prst="rect"/>
              <a:noFill/>
            </p:spPr>
          </p:pic>
        </p:grpSp>
        <p:grpSp>
          <p:nvGrpSpPr>
            <p:cNvPr id="1007" name="Group 5"/>
            <p:cNvGrpSpPr/>
            <p:nvPr/>
          </p:nvGrpSpPr>
          <p:grpSpPr>
            <a:xfrm rot="0">
              <a:off x="-3935730" y="5113020"/>
              <a:ext cx="9050020" cy="67310"/>
              <a:chOff x="-3935730" y="5113020"/>
              <a:chExt cx="9050020" cy="67310"/>
            </a:xfrm>
          </p:grpSpPr>
          <p:pic>
            <p:nvPicPr>
              <p:cNvPr id="19" name="Picture " descr="C:/Users/최희은/AppData/Roaming/PolarisOffice/ETemp/12732_20770640/image6.png"/>
              <p:cNvPicPr>
                <a:picLocks noChangeAspect="1"/>
              </p:cNvPicPr>
              <p:nvPr/>
            </p:nvPicPr>
            <p:blipFill rotWithShape="1"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-16200000">
                <a:off x="-3935730" y="5113020"/>
                <a:ext cx="9050020" cy="67310"/>
              </a:xfrm>
              <a:prstGeom prst="rect"/>
              <a:noFill/>
            </p:spPr>
          </p:pic>
        </p:grpSp>
        <p:grpSp>
          <p:nvGrpSpPr>
            <p:cNvPr id="1008" name="Group 5"/>
            <p:cNvGrpSpPr/>
            <p:nvPr/>
          </p:nvGrpSpPr>
          <p:grpSpPr>
            <a:xfrm rot="0">
              <a:off x="397510" y="788035"/>
              <a:ext cx="17485995" cy="67310"/>
              <a:chOff x="397510" y="788035"/>
              <a:chExt cx="17485995" cy="67310"/>
            </a:xfrm>
          </p:grpSpPr>
          <p:pic>
            <p:nvPicPr>
              <p:cNvPr id="22" name="Picture " descr="C:/Users/최희은/AppData/Roaming/PolarisOffice/ETemp/12732_20770640/image7.png"/>
              <p:cNvPicPr>
                <a:picLocks noChangeAspect="1"/>
              </p:cNvPicPr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397510" y="788035"/>
                <a:ext cx="17485995" cy="67310"/>
              </a:xfrm>
              <a:prstGeom prst="rect"/>
              <a:noFill/>
            </p:spPr>
          </p:pic>
        </p:grpSp>
        <p:grpSp>
          <p:nvGrpSpPr>
            <p:cNvPr id="1009" name="Group 5"/>
            <p:cNvGrpSpPr/>
            <p:nvPr/>
          </p:nvGrpSpPr>
          <p:grpSpPr>
            <a:xfrm rot="0">
              <a:off x="392430" y="2799080"/>
              <a:ext cx="187960" cy="6713855"/>
              <a:chOff x="392430" y="2799080"/>
              <a:chExt cx="187960" cy="6713855"/>
            </a:xfrm>
          </p:grpSpPr>
          <p:grpSp>
            <p:nvGrpSpPr>
              <p:cNvPr id="1010" name="Group 5"/>
              <p:cNvGrpSpPr/>
              <p:nvPr/>
            </p:nvGrpSpPr>
            <p:grpSpPr>
              <a:xfrm rot="0">
                <a:off x="392430" y="9440545"/>
                <a:ext cx="187960" cy="72390"/>
                <a:chOff x="392430" y="9440545"/>
                <a:chExt cx="187960" cy="72390"/>
              </a:xfrm>
            </p:grpSpPr>
            <p:pic>
              <p:nvPicPr>
                <p:cNvPr id="26" name="Picture " descr="C:/Users/최희은/AppData/Roaming/PolarisOffice/ETemp/12732_20770640/image8.png"/>
                <p:cNvPicPr>
                  <a:picLocks noChangeAspect="1"/>
                </p:cNvPicPr>
                <p:nvPr/>
              </p:nvPicPr>
              <p:blipFill rotWithShape="1">
                <a:blip r:embed="rId9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0">
                  <a:off x="392430" y="9440545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11" name="Group 5"/>
              <p:cNvGrpSpPr/>
              <p:nvPr/>
            </p:nvGrpSpPr>
            <p:grpSpPr>
              <a:xfrm rot="0">
                <a:off x="392430" y="7223760"/>
                <a:ext cx="187960" cy="261620"/>
                <a:chOff x="392430" y="7223760"/>
                <a:chExt cx="187960" cy="261620"/>
              </a:xfrm>
            </p:grpSpPr>
            <p:grpSp>
              <p:nvGrpSpPr>
                <p:cNvPr id="1012" name="Group 5"/>
                <p:cNvGrpSpPr/>
                <p:nvPr/>
              </p:nvGrpSpPr>
              <p:grpSpPr>
                <a:xfrm rot="0">
                  <a:off x="392430" y="7223760"/>
                  <a:ext cx="187960" cy="72390"/>
                  <a:chOff x="392430" y="7223760"/>
                  <a:chExt cx="187960" cy="72390"/>
                </a:xfrm>
              </p:grpSpPr>
              <p:pic>
                <p:nvPicPr>
                  <p:cNvPr id="30" name="Picture " descr="C:/Users/최희은/AppData/Roaming/PolarisOffice/ETemp/12732_20770640/image9.png"/>
                  <p:cNvPicPr>
                    <a:picLocks noChangeAspect="1"/>
                  </p:cNvPicPr>
                  <p:nvPr/>
                </p:nvPicPr>
                <p:blipFill rotWithShape="1">
                  <a:blip r:embed="rId10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7223760"/>
                    <a:ext cx="187960" cy="72390"/>
                  </a:xfrm>
                  <a:prstGeom prst="rect"/>
                  <a:noFill/>
                </p:spPr>
              </p:pic>
            </p:grpSp>
            <p:grpSp>
              <p:nvGrpSpPr>
                <p:cNvPr id="1013" name="Group 5"/>
                <p:cNvGrpSpPr/>
                <p:nvPr/>
              </p:nvGrpSpPr>
              <p:grpSpPr>
                <a:xfrm rot="0">
                  <a:off x="392430" y="7412990"/>
                  <a:ext cx="187960" cy="72390"/>
                  <a:chOff x="392430" y="7412990"/>
                  <a:chExt cx="187960" cy="72390"/>
                </a:xfrm>
              </p:grpSpPr>
              <p:pic>
                <p:nvPicPr>
                  <p:cNvPr id="33" name="Picture " descr="C:/Users/최희은/AppData/Roaming/PolarisOffice/ETemp/12732_20770640/image10.png"/>
                  <p:cNvPicPr>
                    <a:picLocks noChangeAspect="1"/>
                  </p:cNvPicPr>
                  <p:nvPr/>
                </p:nvPicPr>
                <p:blipFill rotWithShape="1">
                  <a:blip r:embed="rId11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7412990"/>
                    <a:ext cx="187960" cy="72390"/>
                  </a:xfrm>
                  <a:prstGeom prst="rect"/>
                  <a:noFill/>
                </p:spPr>
              </p:pic>
            </p:grpSp>
          </p:grpSp>
          <p:grpSp>
            <p:nvGrpSpPr>
              <p:cNvPr id="1014" name="Group 5"/>
              <p:cNvGrpSpPr/>
              <p:nvPr/>
            </p:nvGrpSpPr>
            <p:grpSpPr>
              <a:xfrm rot="0">
                <a:off x="392430" y="5011420"/>
                <a:ext cx="187960" cy="261620"/>
                <a:chOff x="392430" y="5011420"/>
                <a:chExt cx="187960" cy="261620"/>
              </a:xfrm>
            </p:grpSpPr>
            <p:grpSp>
              <p:nvGrpSpPr>
                <p:cNvPr id="1015" name="Group 5"/>
                <p:cNvGrpSpPr/>
                <p:nvPr/>
              </p:nvGrpSpPr>
              <p:grpSpPr>
                <a:xfrm rot="0">
                  <a:off x="392430" y="5011420"/>
                  <a:ext cx="187960" cy="72390"/>
                  <a:chOff x="392430" y="5011420"/>
                  <a:chExt cx="187960" cy="72390"/>
                </a:xfrm>
              </p:grpSpPr>
              <p:pic>
                <p:nvPicPr>
                  <p:cNvPr id="38" name="Picture " descr="C:/Users/최희은/AppData/Roaming/PolarisOffice/ETemp/12732_20770640/image11.png"/>
                  <p:cNvPicPr>
                    <a:picLocks noChangeAspect="1"/>
                  </p:cNvPicPr>
                  <p:nvPr/>
                </p:nvPicPr>
                <p:blipFill rotWithShape="1">
                  <a:blip r:embed="rId12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5011420"/>
                    <a:ext cx="187960" cy="72390"/>
                  </a:xfrm>
                  <a:prstGeom prst="rect"/>
                  <a:noFill/>
                </p:spPr>
              </p:pic>
            </p:grpSp>
            <p:grpSp>
              <p:nvGrpSpPr>
                <p:cNvPr id="1016" name="Group 5"/>
                <p:cNvGrpSpPr/>
                <p:nvPr/>
              </p:nvGrpSpPr>
              <p:grpSpPr>
                <a:xfrm rot="0">
                  <a:off x="392430" y="5200650"/>
                  <a:ext cx="187960" cy="72390"/>
                  <a:chOff x="392430" y="5200650"/>
                  <a:chExt cx="187960" cy="72390"/>
                </a:xfrm>
              </p:grpSpPr>
              <p:pic>
                <p:nvPicPr>
                  <p:cNvPr id="41" name="Picture " descr="C:/Users/최희은/AppData/Roaming/PolarisOffice/ETemp/12732_20770640/image12.png"/>
                  <p:cNvPicPr>
                    <a:picLocks noChangeAspect="1"/>
                  </p:cNvPicPr>
                  <p:nvPr/>
                </p:nvPicPr>
                <p:blipFill rotWithShape="1">
                  <a:blip r:embed="rId13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5200650"/>
                    <a:ext cx="187960" cy="72390"/>
                  </a:xfrm>
                  <a:prstGeom prst="rect"/>
                  <a:noFill/>
                </p:spPr>
              </p:pic>
            </p:grpSp>
          </p:grpSp>
          <p:grpSp>
            <p:nvGrpSpPr>
              <p:cNvPr id="1017" name="Group 5"/>
              <p:cNvGrpSpPr/>
              <p:nvPr/>
            </p:nvGrpSpPr>
            <p:grpSpPr>
              <a:xfrm rot="0">
                <a:off x="392430" y="2799080"/>
                <a:ext cx="187960" cy="261620"/>
                <a:chOff x="392430" y="2799080"/>
                <a:chExt cx="187960" cy="261620"/>
              </a:xfrm>
            </p:grpSpPr>
            <p:grpSp>
              <p:nvGrpSpPr>
                <p:cNvPr id="1018" name="Group 5"/>
                <p:cNvGrpSpPr/>
                <p:nvPr/>
              </p:nvGrpSpPr>
              <p:grpSpPr>
                <a:xfrm rot="0">
                  <a:off x="392430" y="2799080"/>
                  <a:ext cx="187960" cy="72390"/>
                  <a:chOff x="392430" y="2799080"/>
                  <a:chExt cx="187960" cy="72390"/>
                </a:xfrm>
              </p:grpSpPr>
              <p:pic>
                <p:nvPicPr>
                  <p:cNvPr id="46" name="Picture " descr="C:/Users/최희은/AppData/Roaming/PolarisOffice/ETemp/12732_20770640/image13.png"/>
                  <p:cNvPicPr>
                    <a:picLocks noChangeAspect="1"/>
                  </p:cNvPicPr>
                  <p:nvPr/>
                </p:nvPicPr>
                <p:blipFill rotWithShape="1">
                  <a:blip r:embed="rId14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2799080"/>
                    <a:ext cx="187960" cy="72390"/>
                  </a:xfrm>
                  <a:prstGeom prst="rect"/>
                  <a:noFill/>
                </p:spPr>
              </p:pic>
            </p:grpSp>
            <p:grpSp>
              <p:nvGrpSpPr>
                <p:cNvPr id="1019" name="Group 5"/>
                <p:cNvGrpSpPr/>
                <p:nvPr/>
              </p:nvGrpSpPr>
              <p:grpSpPr>
                <a:xfrm rot="0">
                  <a:off x="392430" y="2988310"/>
                  <a:ext cx="187960" cy="72390"/>
                  <a:chOff x="392430" y="2988310"/>
                  <a:chExt cx="187960" cy="72390"/>
                </a:xfrm>
              </p:grpSpPr>
              <p:pic>
                <p:nvPicPr>
                  <p:cNvPr id="49" name="Picture " descr="C:/Users/최희은/AppData/Roaming/PolarisOffice/ETemp/12732_20770640/image14.png"/>
                  <p:cNvPicPr>
                    <a:picLocks noChangeAspect="1"/>
                  </p:cNvPicPr>
                  <p:nvPr/>
                </p:nvPicPr>
                <p:blipFill rotWithShape="1">
                  <a:blip r:embed="rId15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2988310"/>
                    <a:ext cx="187960" cy="72390"/>
                  </a:xfrm>
                  <a:prstGeom prst="rect"/>
                  <a:noFill/>
                </p:spPr>
              </p:pic>
            </p:grpSp>
          </p:grpSp>
        </p:grpSp>
        <p:grpSp>
          <p:nvGrpSpPr>
            <p:cNvPr id="1020" name="Group 5"/>
            <p:cNvGrpSpPr/>
            <p:nvPr/>
          </p:nvGrpSpPr>
          <p:grpSpPr>
            <a:xfrm rot="0">
              <a:off x="1927860" y="625475"/>
              <a:ext cx="261620" cy="187960"/>
              <a:chOff x="1927860" y="625475"/>
              <a:chExt cx="261620" cy="187960"/>
            </a:xfrm>
          </p:grpSpPr>
          <p:grpSp>
            <p:nvGrpSpPr>
              <p:cNvPr id="1021" name="Group 5"/>
              <p:cNvGrpSpPr/>
              <p:nvPr/>
            </p:nvGrpSpPr>
            <p:grpSpPr>
              <a:xfrm rot="0">
                <a:off x="1869440" y="683260"/>
                <a:ext cx="187960" cy="72390"/>
                <a:chOff x="1869440" y="683260"/>
                <a:chExt cx="187960" cy="72390"/>
              </a:xfrm>
            </p:grpSpPr>
            <p:pic>
              <p:nvPicPr>
                <p:cNvPr id="55" name="Picture " descr="C:/Users/최희은/AppData/Roaming/PolarisOffice/ETemp/12732_20770640/image15.png"/>
                <p:cNvPicPr>
                  <a:picLocks noChangeAspect="1"/>
                </p:cNvPicPr>
                <p:nvPr/>
              </p:nvPicPr>
              <p:blipFill rotWithShape="1">
                <a:blip r:embed="rId16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869440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22" name="Group 5"/>
              <p:cNvGrpSpPr/>
              <p:nvPr/>
            </p:nvGrpSpPr>
            <p:grpSpPr>
              <a:xfrm rot="0">
                <a:off x="2059305" y="683260"/>
                <a:ext cx="187960" cy="72390"/>
                <a:chOff x="2059305" y="683260"/>
                <a:chExt cx="187960" cy="72390"/>
              </a:xfrm>
            </p:grpSpPr>
            <p:pic>
              <p:nvPicPr>
                <p:cNvPr id="58" name="Picture " descr="C:/Users/최희은/AppData/Roaming/PolarisOffice/ETemp/12732_20770640/image16.png"/>
                <p:cNvPicPr>
                  <a:picLocks noChangeAspect="1"/>
                </p:cNvPicPr>
                <p:nvPr/>
              </p:nvPicPr>
              <p:blipFill rotWithShape="1">
                <a:blip r:embed="rId17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205930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23" name="Group 5"/>
            <p:cNvGrpSpPr/>
            <p:nvPr/>
          </p:nvGrpSpPr>
          <p:grpSpPr>
            <a:xfrm rot="0">
              <a:off x="3500755" y="625475"/>
              <a:ext cx="261620" cy="187960"/>
              <a:chOff x="3500755" y="625475"/>
              <a:chExt cx="261620" cy="187960"/>
            </a:xfrm>
          </p:grpSpPr>
          <p:grpSp>
            <p:nvGrpSpPr>
              <p:cNvPr id="1024" name="Group 5"/>
              <p:cNvGrpSpPr/>
              <p:nvPr/>
            </p:nvGrpSpPr>
            <p:grpSpPr>
              <a:xfrm rot="0">
                <a:off x="3442970" y="683260"/>
                <a:ext cx="187960" cy="72390"/>
                <a:chOff x="3442970" y="683260"/>
                <a:chExt cx="187960" cy="72390"/>
              </a:xfrm>
            </p:grpSpPr>
            <p:pic>
              <p:nvPicPr>
                <p:cNvPr id="63" name="Picture " descr="C:/Users/최희은/AppData/Roaming/PolarisOffice/ETemp/12732_20770640/image17.png"/>
                <p:cNvPicPr>
                  <a:picLocks noChangeAspect="1"/>
                </p:cNvPicPr>
                <p:nvPr/>
              </p:nvPicPr>
              <p:blipFill rotWithShape="1">
                <a:blip r:embed="rId18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3442970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25" name="Group 5"/>
              <p:cNvGrpSpPr/>
              <p:nvPr/>
            </p:nvGrpSpPr>
            <p:grpSpPr>
              <a:xfrm rot="0">
                <a:off x="3632200" y="683260"/>
                <a:ext cx="187960" cy="72390"/>
                <a:chOff x="3632200" y="683260"/>
                <a:chExt cx="187960" cy="72390"/>
              </a:xfrm>
            </p:grpSpPr>
            <p:pic>
              <p:nvPicPr>
                <p:cNvPr id="66" name="Picture " descr="C:/Users/최희은/AppData/Roaming/PolarisOffice/ETemp/12732_20770640/image18.png"/>
                <p:cNvPicPr>
                  <a:picLocks noChangeAspect="1"/>
                </p:cNvPicPr>
                <p:nvPr/>
              </p:nvPicPr>
              <p:blipFill rotWithShape="1">
                <a:blip r:embed="rId19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3632200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26" name="Group 5"/>
            <p:cNvGrpSpPr/>
            <p:nvPr/>
          </p:nvGrpSpPr>
          <p:grpSpPr>
            <a:xfrm rot="0">
              <a:off x="5074285" y="625475"/>
              <a:ext cx="261620" cy="187960"/>
              <a:chOff x="5074285" y="625475"/>
              <a:chExt cx="261620" cy="187960"/>
            </a:xfrm>
          </p:grpSpPr>
          <p:grpSp>
            <p:nvGrpSpPr>
              <p:cNvPr id="1027" name="Group 5"/>
              <p:cNvGrpSpPr/>
              <p:nvPr/>
            </p:nvGrpSpPr>
            <p:grpSpPr>
              <a:xfrm rot="0">
                <a:off x="5016500" y="683260"/>
                <a:ext cx="187960" cy="72390"/>
                <a:chOff x="5016500" y="683260"/>
                <a:chExt cx="187960" cy="72390"/>
              </a:xfrm>
            </p:grpSpPr>
            <p:pic>
              <p:nvPicPr>
                <p:cNvPr id="71" name="Picture " descr="C:/Users/최희은/AppData/Roaming/PolarisOffice/ETemp/12732_20770640/image19.png"/>
                <p:cNvPicPr>
                  <a:picLocks noChangeAspect="1"/>
                </p:cNvPicPr>
                <p:nvPr/>
              </p:nvPicPr>
              <p:blipFill rotWithShape="1">
                <a:blip r:embed="rId20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5016500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28" name="Group 5"/>
              <p:cNvGrpSpPr/>
              <p:nvPr/>
            </p:nvGrpSpPr>
            <p:grpSpPr>
              <a:xfrm rot="0">
                <a:off x="5205730" y="683260"/>
                <a:ext cx="187960" cy="72390"/>
                <a:chOff x="5205730" y="683260"/>
                <a:chExt cx="187960" cy="72390"/>
              </a:xfrm>
            </p:grpSpPr>
            <p:pic>
              <p:nvPicPr>
                <p:cNvPr id="74" name="Picture " descr="C:/Users/최희은/AppData/Roaming/PolarisOffice/ETemp/12732_20770640/image20.png"/>
                <p:cNvPicPr>
                  <a:picLocks noChangeAspect="1"/>
                </p:cNvPicPr>
                <p:nvPr/>
              </p:nvPicPr>
              <p:blipFill rotWithShape="1">
                <a:blip r:embed="rId21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5205730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29" name="Group 5"/>
            <p:cNvGrpSpPr/>
            <p:nvPr/>
          </p:nvGrpSpPr>
          <p:grpSpPr>
            <a:xfrm rot="0">
              <a:off x="6647180" y="625475"/>
              <a:ext cx="261620" cy="187960"/>
              <a:chOff x="6647180" y="625475"/>
              <a:chExt cx="261620" cy="187960"/>
            </a:xfrm>
          </p:grpSpPr>
          <p:grpSp>
            <p:nvGrpSpPr>
              <p:cNvPr id="1030" name="Group 5"/>
              <p:cNvGrpSpPr/>
              <p:nvPr/>
            </p:nvGrpSpPr>
            <p:grpSpPr>
              <a:xfrm rot="0">
                <a:off x="6589395" y="683260"/>
                <a:ext cx="187960" cy="72390"/>
                <a:chOff x="6589395" y="683260"/>
                <a:chExt cx="187960" cy="72390"/>
              </a:xfrm>
            </p:grpSpPr>
            <p:pic>
              <p:nvPicPr>
                <p:cNvPr id="79" name="Picture " descr="C:/Users/최희은/AppData/Roaming/PolarisOffice/ETemp/12732_20770640/image21.png"/>
                <p:cNvPicPr>
                  <a:picLocks noChangeAspect="1"/>
                </p:cNvPicPr>
                <p:nvPr/>
              </p:nvPicPr>
              <p:blipFill rotWithShape="1">
                <a:blip r:embed="rId22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6589395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31" name="Group 5"/>
              <p:cNvGrpSpPr/>
              <p:nvPr/>
            </p:nvGrpSpPr>
            <p:grpSpPr>
              <a:xfrm rot="0">
                <a:off x="6778625" y="683260"/>
                <a:ext cx="187960" cy="72390"/>
                <a:chOff x="6778625" y="683260"/>
                <a:chExt cx="187960" cy="72390"/>
              </a:xfrm>
            </p:grpSpPr>
            <p:pic>
              <p:nvPicPr>
                <p:cNvPr id="82" name="Picture " descr="C:/Users/최희은/AppData/Roaming/PolarisOffice/ETemp/12732_20770640/image22.png"/>
                <p:cNvPicPr>
                  <a:picLocks noChangeAspect="1"/>
                </p:cNvPicPr>
                <p:nvPr/>
              </p:nvPicPr>
              <p:blipFill rotWithShape="1">
                <a:blip r:embed="rId2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677862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32" name="Group 5"/>
            <p:cNvGrpSpPr/>
            <p:nvPr/>
          </p:nvGrpSpPr>
          <p:grpSpPr>
            <a:xfrm rot="0">
              <a:off x="8220710" y="625475"/>
              <a:ext cx="261620" cy="187960"/>
              <a:chOff x="8220710" y="625475"/>
              <a:chExt cx="261620" cy="187960"/>
            </a:xfrm>
          </p:grpSpPr>
          <p:grpSp>
            <p:nvGrpSpPr>
              <p:cNvPr id="1033" name="Group 5"/>
              <p:cNvGrpSpPr/>
              <p:nvPr/>
            </p:nvGrpSpPr>
            <p:grpSpPr>
              <a:xfrm rot="0">
                <a:off x="8162925" y="683260"/>
                <a:ext cx="187960" cy="72390"/>
                <a:chOff x="8162925" y="683260"/>
                <a:chExt cx="187960" cy="72390"/>
              </a:xfrm>
            </p:grpSpPr>
            <p:pic>
              <p:nvPicPr>
                <p:cNvPr id="87" name="Picture " descr="C:/Users/최희은/AppData/Roaming/PolarisOffice/ETemp/12732_20770640/image23.png"/>
                <p:cNvPicPr>
                  <a:picLocks noChangeAspect="1"/>
                </p:cNvPicPr>
                <p:nvPr/>
              </p:nvPicPr>
              <p:blipFill rotWithShape="1">
                <a:blip r:embed="rId24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8162925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34" name="Group 5"/>
              <p:cNvGrpSpPr/>
              <p:nvPr/>
            </p:nvGrpSpPr>
            <p:grpSpPr>
              <a:xfrm rot="0">
                <a:off x="8352155" y="683260"/>
                <a:ext cx="187960" cy="72390"/>
                <a:chOff x="8352155" y="683260"/>
                <a:chExt cx="187960" cy="72390"/>
              </a:xfrm>
            </p:grpSpPr>
            <p:pic>
              <p:nvPicPr>
                <p:cNvPr id="90" name="Picture " descr="C:/Users/최희은/AppData/Roaming/PolarisOffice/ETemp/12732_20770640/image24.png"/>
                <p:cNvPicPr>
                  <a:picLocks noChangeAspect="1"/>
                </p:cNvPicPr>
                <p:nvPr/>
              </p:nvPicPr>
              <p:blipFill rotWithShape="1">
                <a:blip r:embed="rId25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835215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35" name="Group 5"/>
            <p:cNvGrpSpPr/>
            <p:nvPr/>
          </p:nvGrpSpPr>
          <p:grpSpPr>
            <a:xfrm rot="0">
              <a:off x="9793605" y="625475"/>
              <a:ext cx="261620" cy="187960"/>
              <a:chOff x="9793605" y="625475"/>
              <a:chExt cx="261620" cy="187960"/>
            </a:xfrm>
          </p:grpSpPr>
          <p:grpSp>
            <p:nvGrpSpPr>
              <p:cNvPr id="1036" name="Group 5"/>
              <p:cNvGrpSpPr/>
              <p:nvPr/>
            </p:nvGrpSpPr>
            <p:grpSpPr>
              <a:xfrm rot="0">
                <a:off x="9735820" y="683260"/>
                <a:ext cx="187960" cy="72390"/>
                <a:chOff x="9735820" y="683260"/>
                <a:chExt cx="187960" cy="72390"/>
              </a:xfrm>
            </p:grpSpPr>
            <p:pic>
              <p:nvPicPr>
                <p:cNvPr id="95" name="Picture " descr="C:/Users/최희은/AppData/Roaming/PolarisOffice/ETemp/12732_20770640/image25.png"/>
                <p:cNvPicPr>
                  <a:picLocks noChangeAspect="1"/>
                </p:cNvPicPr>
                <p:nvPr/>
              </p:nvPicPr>
              <p:blipFill rotWithShape="1">
                <a:blip r:embed="rId26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9735820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37" name="Group 5"/>
              <p:cNvGrpSpPr/>
              <p:nvPr/>
            </p:nvGrpSpPr>
            <p:grpSpPr>
              <a:xfrm rot="0">
                <a:off x="9925685" y="683260"/>
                <a:ext cx="187960" cy="72390"/>
                <a:chOff x="9925685" y="683260"/>
                <a:chExt cx="187960" cy="72390"/>
              </a:xfrm>
            </p:grpSpPr>
            <p:pic>
              <p:nvPicPr>
                <p:cNvPr id="98" name="Picture " descr="C:/Users/최희은/AppData/Roaming/PolarisOffice/ETemp/12732_20770640/image26.png"/>
                <p:cNvPicPr>
                  <a:picLocks noChangeAspect="1"/>
                </p:cNvPicPr>
                <p:nvPr/>
              </p:nvPicPr>
              <p:blipFill rotWithShape="1">
                <a:blip r:embed="rId27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992568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38" name="Group 5"/>
            <p:cNvGrpSpPr/>
            <p:nvPr/>
          </p:nvGrpSpPr>
          <p:grpSpPr>
            <a:xfrm rot="0">
              <a:off x="11367135" y="625475"/>
              <a:ext cx="261620" cy="187960"/>
              <a:chOff x="11367135" y="625475"/>
              <a:chExt cx="261620" cy="187960"/>
            </a:xfrm>
          </p:grpSpPr>
          <p:grpSp>
            <p:nvGrpSpPr>
              <p:cNvPr id="1039" name="Group 5"/>
              <p:cNvGrpSpPr/>
              <p:nvPr/>
            </p:nvGrpSpPr>
            <p:grpSpPr>
              <a:xfrm rot="0">
                <a:off x="11309350" y="683260"/>
                <a:ext cx="187960" cy="72390"/>
                <a:chOff x="11309350" y="683260"/>
                <a:chExt cx="187960" cy="72390"/>
              </a:xfrm>
            </p:grpSpPr>
            <p:pic>
              <p:nvPicPr>
                <p:cNvPr id="103" name="Picture " descr="C:/Users/최희은/AppData/Roaming/PolarisOffice/ETemp/12732_20770640/image27.png"/>
                <p:cNvPicPr>
                  <a:picLocks noChangeAspect="1"/>
                </p:cNvPicPr>
                <p:nvPr/>
              </p:nvPicPr>
              <p:blipFill rotWithShape="1">
                <a:blip r:embed="rId28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1309350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40" name="Group 5"/>
              <p:cNvGrpSpPr/>
              <p:nvPr/>
            </p:nvGrpSpPr>
            <p:grpSpPr>
              <a:xfrm rot="0">
                <a:off x="11498580" y="683260"/>
                <a:ext cx="187960" cy="72390"/>
                <a:chOff x="11498580" y="683260"/>
                <a:chExt cx="187960" cy="72390"/>
              </a:xfrm>
            </p:grpSpPr>
            <p:pic>
              <p:nvPicPr>
                <p:cNvPr id="106" name="Picture " descr="C:/Users/최희은/AppData/Roaming/PolarisOffice/ETemp/12732_20770640/image28.png"/>
                <p:cNvPicPr>
                  <a:picLocks noChangeAspect="1"/>
                </p:cNvPicPr>
                <p:nvPr/>
              </p:nvPicPr>
              <p:blipFill rotWithShape="1">
                <a:blip r:embed="rId29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1498580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41" name="Group 5"/>
            <p:cNvGrpSpPr/>
            <p:nvPr/>
          </p:nvGrpSpPr>
          <p:grpSpPr>
            <a:xfrm rot="0">
              <a:off x="12940665" y="625475"/>
              <a:ext cx="261620" cy="187960"/>
              <a:chOff x="12940665" y="625475"/>
              <a:chExt cx="261620" cy="187960"/>
            </a:xfrm>
          </p:grpSpPr>
          <p:grpSp>
            <p:nvGrpSpPr>
              <p:cNvPr id="1042" name="Group 5"/>
              <p:cNvGrpSpPr/>
              <p:nvPr/>
            </p:nvGrpSpPr>
            <p:grpSpPr>
              <a:xfrm rot="0">
                <a:off x="12882245" y="683260"/>
                <a:ext cx="187960" cy="72390"/>
                <a:chOff x="12882245" y="683260"/>
                <a:chExt cx="187960" cy="72390"/>
              </a:xfrm>
            </p:grpSpPr>
            <p:pic>
              <p:nvPicPr>
                <p:cNvPr id="111" name="Picture " descr="C:/Users/최희은/AppData/Roaming/PolarisOffice/ETemp/12732_20770640/image29.png"/>
                <p:cNvPicPr>
                  <a:picLocks noChangeAspect="1"/>
                </p:cNvPicPr>
                <p:nvPr/>
              </p:nvPicPr>
              <p:blipFill rotWithShape="1">
                <a:blip r:embed="rId30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2882245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43" name="Group 5"/>
              <p:cNvGrpSpPr/>
              <p:nvPr/>
            </p:nvGrpSpPr>
            <p:grpSpPr>
              <a:xfrm rot="0">
                <a:off x="13072110" y="683260"/>
                <a:ext cx="187960" cy="72390"/>
                <a:chOff x="13072110" y="683260"/>
                <a:chExt cx="187960" cy="72390"/>
              </a:xfrm>
            </p:grpSpPr>
            <p:pic>
              <p:nvPicPr>
                <p:cNvPr id="114" name="Picture " descr="C:/Users/최희은/AppData/Roaming/PolarisOffice/ETemp/12732_20770640/image30.png"/>
                <p:cNvPicPr>
                  <a:picLocks noChangeAspect="1"/>
                </p:cNvPicPr>
                <p:nvPr/>
              </p:nvPicPr>
              <p:blipFill rotWithShape="1">
                <a:blip r:embed="rId31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3072110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44" name="Group 5"/>
            <p:cNvGrpSpPr/>
            <p:nvPr/>
          </p:nvGrpSpPr>
          <p:grpSpPr>
            <a:xfrm rot="0">
              <a:off x="14513560" y="625475"/>
              <a:ext cx="261620" cy="187960"/>
              <a:chOff x="14513560" y="625475"/>
              <a:chExt cx="261620" cy="187960"/>
            </a:xfrm>
          </p:grpSpPr>
          <p:grpSp>
            <p:nvGrpSpPr>
              <p:cNvPr id="1045" name="Group 5"/>
              <p:cNvGrpSpPr/>
              <p:nvPr/>
            </p:nvGrpSpPr>
            <p:grpSpPr>
              <a:xfrm rot="0">
                <a:off x="14455775" y="683260"/>
                <a:ext cx="187960" cy="72390"/>
                <a:chOff x="14455775" y="683260"/>
                <a:chExt cx="187960" cy="72390"/>
              </a:xfrm>
            </p:grpSpPr>
            <p:pic>
              <p:nvPicPr>
                <p:cNvPr id="119" name="Picture " descr="C:/Users/최희은/AppData/Roaming/PolarisOffice/ETemp/12732_20770640/image31.png"/>
                <p:cNvPicPr>
                  <a:picLocks noChangeAspect="1"/>
                </p:cNvPicPr>
                <p:nvPr/>
              </p:nvPicPr>
              <p:blipFill rotWithShape="1">
                <a:blip r:embed="rId32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4455775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46" name="Group 5"/>
              <p:cNvGrpSpPr/>
              <p:nvPr/>
            </p:nvGrpSpPr>
            <p:grpSpPr>
              <a:xfrm rot="0">
                <a:off x="14645005" y="683260"/>
                <a:ext cx="187960" cy="72390"/>
                <a:chOff x="14645005" y="683260"/>
                <a:chExt cx="187960" cy="72390"/>
              </a:xfrm>
            </p:grpSpPr>
            <p:pic>
              <p:nvPicPr>
                <p:cNvPr id="122" name="Picture " descr="C:/Users/최희은/AppData/Roaming/PolarisOffice/ETemp/12732_20770640/image32.png"/>
                <p:cNvPicPr>
                  <a:picLocks noChangeAspect="1"/>
                </p:cNvPicPr>
                <p:nvPr/>
              </p:nvPicPr>
              <p:blipFill rotWithShape="1">
                <a:blip r:embed="rId3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464500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47" name="Group 5"/>
            <p:cNvGrpSpPr/>
            <p:nvPr/>
          </p:nvGrpSpPr>
          <p:grpSpPr>
            <a:xfrm rot="0">
              <a:off x="16087090" y="625475"/>
              <a:ext cx="261620" cy="187960"/>
              <a:chOff x="16087090" y="625475"/>
              <a:chExt cx="261620" cy="187960"/>
            </a:xfrm>
          </p:grpSpPr>
          <p:grpSp>
            <p:nvGrpSpPr>
              <p:cNvPr id="1048" name="Group 5"/>
              <p:cNvGrpSpPr/>
              <p:nvPr/>
            </p:nvGrpSpPr>
            <p:grpSpPr>
              <a:xfrm rot="0">
                <a:off x="16029305" y="683260"/>
                <a:ext cx="187960" cy="72390"/>
                <a:chOff x="16029305" y="683260"/>
                <a:chExt cx="187960" cy="72390"/>
              </a:xfrm>
            </p:grpSpPr>
            <p:pic>
              <p:nvPicPr>
                <p:cNvPr id="127" name="Picture " descr="C:/Users/최희은/AppData/Roaming/PolarisOffice/ETemp/12732_20770640/image33.png"/>
                <p:cNvPicPr>
                  <a:picLocks noChangeAspect="1"/>
                </p:cNvPicPr>
                <p:nvPr/>
              </p:nvPicPr>
              <p:blipFill rotWithShape="1">
                <a:blip r:embed="rId34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6029305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49" name="Group 5"/>
              <p:cNvGrpSpPr/>
              <p:nvPr/>
            </p:nvGrpSpPr>
            <p:grpSpPr>
              <a:xfrm rot="0">
                <a:off x="16218535" y="683260"/>
                <a:ext cx="187960" cy="72390"/>
                <a:chOff x="16218535" y="683260"/>
                <a:chExt cx="187960" cy="72390"/>
              </a:xfrm>
            </p:grpSpPr>
            <p:pic>
              <p:nvPicPr>
                <p:cNvPr id="130" name="Picture " descr="C:/Users/최희은/AppData/Roaming/PolarisOffice/ETemp/12732_20770640/image34.png"/>
                <p:cNvPicPr>
                  <a:picLocks noChangeAspect="1"/>
                </p:cNvPicPr>
                <p:nvPr/>
              </p:nvPicPr>
              <p:blipFill rotWithShape="1">
                <a:blip r:embed="rId35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621853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50" name="Group 5"/>
            <p:cNvGrpSpPr/>
            <p:nvPr/>
          </p:nvGrpSpPr>
          <p:grpSpPr>
            <a:xfrm rot="0">
              <a:off x="579120" y="811530"/>
              <a:ext cx="17318355" cy="8860790"/>
              <a:chOff x="579120" y="811530"/>
              <a:chExt cx="17318355" cy="8860790"/>
            </a:xfrm>
          </p:grpSpPr>
          <p:pic>
            <p:nvPicPr>
              <p:cNvPr id="134" name="Picture " descr="C:/Users/최희은/AppData/Roaming/PolarisOffice/ETemp/12732_20770640/image35.png"/>
              <p:cNvPicPr>
                <a:picLocks noChangeAspect="1"/>
              </p:cNvPicPr>
              <p:nvPr/>
            </p:nvPicPr>
            <p:blipFill rotWithShape="1">
              <a:blip r:embed="rId3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579120" y="811530"/>
                <a:ext cx="17318355" cy="8860790"/>
              </a:xfrm>
              <a:prstGeom prst="rect"/>
              <a:noFill/>
            </p:spPr>
          </p:pic>
        </p:grpSp>
      </p:grpSp>
      <p:grpSp>
        <p:nvGrpSpPr>
          <p:cNvPr id="1051" name="Group 5"/>
          <p:cNvGrpSpPr/>
          <p:nvPr/>
        </p:nvGrpSpPr>
        <p:grpSpPr>
          <a:xfrm rot="0">
            <a:off x="596900" y="7460615"/>
            <a:ext cx="12371070" cy="2000885"/>
            <a:chOff x="596900" y="7460615"/>
            <a:chExt cx="12371070" cy="2000885"/>
          </a:xfrm>
        </p:grpSpPr>
        <p:pic>
          <p:nvPicPr>
            <p:cNvPr id="138" name="Picture " descr="C:/Users/최희은/AppData/Roaming/PolarisOffice/ETemp/12732_20770640/image36.png"/>
            <p:cNvPicPr>
              <a:picLocks noChangeAspect="1"/>
            </p:cNvPicPr>
            <p:nvPr/>
          </p:nvPicPr>
          <p:blipFill rotWithShape="1">
            <a:blip r:embed="rId3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96900" y="7460615"/>
              <a:ext cx="12371070" cy="2000885"/>
            </a:xfrm>
            <a:prstGeom prst="rect"/>
            <a:noFill/>
          </p:spPr>
        </p:pic>
      </p:grpSp>
      <p:sp>
        <p:nvSpPr>
          <p:cNvPr id="140" name="Rect 0"/>
          <p:cNvSpPr txBox="1">
            <a:spLocks/>
          </p:cNvSpPr>
          <p:nvPr/>
        </p:nvSpPr>
        <p:spPr>
          <a:xfrm rot="0">
            <a:off x="652780" y="1990090"/>
            <a:ext cx="12237085" cy="4368800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endParaRPr lang="ko-KR" altLang="en-US" sz="7500">
              <a:solidFill>
                <a:srgbClr val="24370F"/>
              </a:solidFill>
              <a:latin typeface="Vidaloka " charset="0"/>
              <a:cs typeface="Vidaloka " charset="0"/>
            </a:endParaRPr>
          </a:p>
          <a:p>
            <a:pPr marL="0" indent="0" latinLnBrk="0">
              <a:buFontTx/>
              <a:buNone/>
            </a:pPr>
            <a:r>
              <a:rPr lang="ko-KR" sz="4000" spc="100">
                <a:solidFill>
                  <a:srgbClr val="24370F"/>
                </a:solidFill>
                <a:latin typeface="Vidaloka " charset="0"/>
                <a:cs typeface="Vidaloka " charset="0"/>
              </a:rPr>
              <a:t>북미 지역에서 선호되는 장르와</a:t>
            </a:r>
            <a:endParaRPr lang="ko-KR" altLang="en-US" sz="4000">
              <a:solidFill>
                <a:srgbClr val="24370F"/>
              </a:solidFill>
              <a:latin typeface="Vidaloka " charset="0"/>
              <a:cs typeface="Vidaloka " charset="0"/>
            </a:endParaRPr>
          </a:p>
          <a:p>
            <a:pPr marL="0" indent="0" latinLnBrk="0">
              <a:buFontTx/>
              <a:buNone/>
            </a:pPr>
            <a:r>
              <a:rPr lang="ko-KR" sz="4000" spc="100">
                <a:solidFill>
                  <a:srgbClr val="24370F"/>
                </a:solidFill>
                <a:latin typeface="Vidaloka " charset="0"/>
                <a:cs typeface="Vidaloka " charset="0"/>
              </a:rPr>
              <a:t>플랫폼으로 특정한 게임 회사</a:t>
            </a:r>
            <a:endParaRPr lang="ko-KR" altLang="en-US" sz="4000">
              <a:solidFill>
                <a:srgbClr val="24370F"/>
              </a:solidFill>
              <a:latin typeface="Vidaloka " charset="0"/>
              <a:cs typeface="Vidaloka " charset="0"/>
            </a:endParaRPr>
          </a:p>
          <a:p>
            <a:pPr marL="0" indent="0" latinLnBrk="0">
              <a:buFontTx/>
              <a:buNone/>
            </a:pPr>
            <a:r>
              <a:rPr lang="ko-KR" sz="4800" spc="100" b="1">
                <a:solidFill>
                  <a:srgbClr val="24370F"/>
                </a:solidFill>
                <a:latin typeface="Vidaloka " charset="0"/>
                <a:cs typeface="Vidaloka " charset="0"/>
              </a:rPr>
              <a:t>TOP5</a:t>
            </a:r>
            <a:endParaRPr lang="ko-KR" altLang="en-US" sz="4800" b="1">
              <a:solidFill>
                <a:srgbClr val="24370F"/>
              </a:solidFill>
              <a:latin typeface="Vidaloka " charset="0"/>
              <a:cs typeface="Vidaloka " charset="0"/>
            </a:endParaRPr>
          </a:p>
          <a:p>
            <a:pPr marL="0" indent="0" latinLnBrk="0">
              <a:buFontTx/>
              <a:buNone/>
            </a:pPr>
            <a:endParaRPr lang="ko-KR" altLang="en-US" sz="7500">
              <a:solidFill>
                <a:srgbClr val="24370F"/>
              </a:solidFill>
              <a:latin typeface="Vidaloka " charset="0"/>
              <a:cs typeface="Vidaloka " charset="0"/>
            </a:endParaRPr>
          </a:p>
        </p:txBody>
      </p:sp>
      <p:sp>
        <p:nvSpPr>
          <p:cNvPr id="141" name="Rect 0"/>
          <p:cNvSpPr txBox="1">
            <a:spLocks/>
          </p:cNvSpPr>
          <p:nvPr/>
        </p:nvSpPr>
        <p:spPr>
          <a:xfrm rot="0">
            <a:off x="767080" y="763905"/>
            <a:ext cx="4786630" cy="368935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en-US" sz="1800" b="1">
                <a:solidFill>
                  <a:srgbClr val="24370F"/>
                </a:solidFill>
                <a:latin typeface="Pretendard Medium" charset="0"/>
                <a:cs typeface="Pretendard Medium" charset="0"/>
              </a:rPr>
              <a:t>FIELD    </a:t>
            </a:r>
            <a:r>
              <a:rPr lang="ko-KR" sz="1800" b="1">
                <a:solidFill>
                  <a:srgbClr val="24370F"/>
                </a:solidFill>
                <a:latin typeface="Pretendard Light" charset="0"/>
                <a:cs typeface="Pretendard Light" charset="0"/>
              </a:rPr>
              <a:t>DATA ANALYSIS</a:t>
            </a:r>
            <a:endParaRPr lang="ko-KR" altLang="en-US" sz="1800" b="1">
              <a:solidFill>
                <a:srgbClr val="24370F"/>
              </a:solidFill>
              <a:latin typeface="Pretendard Light" charset="0"/>
              <a:cs typeface="Pretendard Light" charset="0"/>
            </a:endParaRPr>
          </a:p>
        </p:txBody>
      </p:sp>
      <p:sp>
        <p:nvSpPr>
          <p:cNvPr id="142" name="Rect 0"/>
          <p:cNvSpPr txBox="1">
            <a:spLocks/>
          </p:cNvSpPr>
          <p:nvPr/>
        </p:nvSpPr>
        <p:spPr>
          <a:xfrm rot="0">
            <a:off x="11762740" y="763905"/>
            <a:ext cx="3272155" cy="368935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ko-KR" sz="1800" b="1">
                <a:solidFill>
                  <a:srgbClr val="24370F"/>
                </a:solidFill>
                <a:latin typeface="Pretendard Light" charset="0"/>
                <a:cs typeface="Pretendard Light" charset="0"/>
              </a:rPr>
              <a:t>2021.12.13</a:t>
            </a:r>
            <a:endParaRPr lang="ko-KR" altLang="en-US" sz="1800" b="1">
              <a:solidFill>
                <a:srgbClr val="24370F"/>
              </a:solidFill>
              <a:latin typeface="Pretendard Light" charset="0"/>
              <a:cs typeface="Pretendard Light" charset="0"/>
            </a:endParaRPr>
          </a:p>
        </p:txBody>
      </p:sp>
      <p:sp>
        <p:nvSpPr>
          <p:cNvPr id="143" name="Rect 0"/>
          <p:cNvSpPr txBox="1">
            <a:spLocks/>
          </p:cNvSpPr>
          <p:nvPr/>
        </p:nvSpPr>
        <p:spPr>
          <a:xfrm rot="0">
            <a:off x="14307820" y="746760"/>
            <a:ext cx="4286250" cy="368935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ko-KR" sz="1800" b="1">
                <a:solidFill>
                  <a:srgbClr val="24370F"/>
                </a:solidFill>
                <a:latin typeface="Pretendard Medium" charset="0"/>
                <a:cs typeface="Pretendard Medium" charset="0"/>
              </a:rPr>
              <a:t>DATA ANALYST</a:t>
            </a:r>
            <a:r>
              <a:rPr lang="en-US" sz="1800" b="1">
                <a:solidFill>
                  <a:srgbClr val="24370F"/>
                </a:solidFill>
                <a:latin typeface="Pretendard Medium" charset="0"/>
                <a:cs typeface="Pretendard Medium" charset="0"/>
              </a:rPr>
              <a:t>    </a:t>
            </a:r>
            <a:r>
              <a:rPr lang="ko-KR" sz="1800" b="1">
                <a:solidFill>
                  <a:srgbClr val="24370F"/>
                </a:solidFill>
                <a:latin typeface="Pretendard Light" charset="0"/>
                <a:cs typeface="Pretendard Light" charset="0"/>
              </a:rPr>
              <a:t>Choi HeeEun</a:t>
            </a:r>
            <a:endParaRPr lang="ko-KR" altLang="en-US" sz="1800" b="1">
              <a:solidFill>
                <a:srgbClr val="24370F"/>
              </a:solidFill>
              <a:latin typeface="Pretendard Light" charset="0"/>
              <a:cs typeface="Pretendard Light" charset="0"/>
            </a:endParaRPr>
          </a:p>
        </p:txBody>
      </p:sp>
      <p:sp>
        <p:nvSpPr>
          <p:cNvPr id="144" name="Rect 0"/>
          <p:cNvSpPr txBox="1">
            <a:spLocks/>
          </p:cNvSpPr>
          <p:nvPr/>
        </p:nvSpPr>
        <p:spPr>
          <a:xfrm rot="0">
            <a:off x="645160" y="7800340"/>
            <a:ext cx="17815560" cy="14763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800" b="1">
                <a:solidFill>
                  <a:srgbClr val="24370F"/>
                </a:solidFill>
                <a:latin typeface="Pretendard Light" charset="0"/>
                <a:cs typeface="Pretendard Light" charset="0"/>
              </a:rPr>
              <a:t>결과적으로, 도출한 분석들을 토대로 대상이 되는 대표 게임 시장인 북미 지역을 특정한</a:t>
            </a:r>
            <a:endParaRPr lang="ko-KR" altLang="en-US" sz="1800" b="1">
              <a:solidFill>
                <a:srgbClr val="24370F"/>
              </a:solidFill>
              <a:latin typeface="Pretendard Light" charset="0"/>
              <a:cs typeface="Pretendard Light" charset="0"/>
            </a:endParaRPr>
          </a:p>
          <a:p>
            <a:pPr marL="0" indent="0" latinLnBrk="0">
              <a:buFontTx/>
              <a:buNone/>
            </a:pPr>
            <a:r>
              <a:rPr lang="ko-KR" sz="1800" b="1">
                <a:solidFill>
                  <a:srgbClr val="24370F"/>
                </a:solidFill>
                <a:latin typeface="Pretendard Light" charset="0"/>
                <a:cs typeface="Pretendard Light" charset="0"/>
              </a:rPr>
              <a:t>게임 장르와 플랫폼, 게임 회사들을 기반으로 하여 다음 분기 게임 차기작 또한 북미 지역에서 </a:t>
            </a:r>
            <a:endParaRPr lang="ko-KR" altLang="en-US" sz="1800" b="1">
              <a:solidFill>
                <a:srgbClr val="24370F"/>
              </a:solidFill>
              <a:latin typeface="Pretendard Light" charset="0"/>
              <a:cs typeface="Pretendard Light" charset="0"/>
            </a:endParaRPr>
          </a:p>
          <a:p>
            <a:pPr marL="0" indent="0" latinLnBrk="0">
              <a:buFontTx/>
              <a:buNone/>
            </a:pPr>
            <a:r>
              <a:rPr lang="ko-KR" sz="1800" b="1">
                <a:solidFill>
                  <a:srgbClr val="24370F"/>
                </a:solidFill>
                <a:latin typeface="Pretendard Light" charset="0"/>
                <a:cs typeface="Pretendard Light" charset="0"/>
              </a:rPr>
              <a:t>특정되는요소들을 포함하여 게임을 제작한다면 가장 큰 시장인 북미 지역의 구매자들의 흥미를 이끌 수 있다고</a:t>
            </a:r>
            <a:endParaRPr lang="ko-KR" altLang="en-US" sz="1800" b="1">
              <a:solidFill>
                <a:srgbClr val="24370F"/>
              </a:solidFill>
              <a:latin typeface="Pretendard Light" charset="0"/>
              <a:cs typeface="Pretendard Light" charset="0"/>
            </a:endParaRPr>
          </a:p>
          <a:p>
            <a:pPr marL="0" indent="0" latinLnBrk="0">
              <a:buFontTx/>
              <a:buNone/>
            </a:pPr>
            <a:r>
              <a:rPr lang="ko-KR" sz="1800" b="1">
                <a:solidFill>
                  <a:srgbClr val="24370F"/>
                </a:solidFill>
                <a:latin typeface="Pretendard Light" charset="0"/>
                <a:cs typeface="Pretendard Light" charset="0"/>
              </a:rPr>
              <a:t>판단하여 분석 결과들을 참고하시어 게임 제작에 조금이나마 도움이 되셨기를 바랍니다.</a:t>
            </a:r>
            <a:endParaRPr lang="ko-KR" altLang="en-US" sz="1800" b="1">
              <a:solidFill>
                <a:srgbClr val="24370F"/>
              </a:solidFill>
              <a:latin typeface="Pretendard Light" charset="0"/>
              <a:cs typeface="Pretendard Light" charset="0"/>
            </a:endParaRPr>
          </a:p>
          <a:p>
            <a:pPr marL="0" indent="0" latinLnBrk="0">
              <a:buFontTx/>
              <a:buNone/>
            </a:pPr>
            <a:endParaRPr lang="ko-KR" altLang="en-US" sz="1800" b="1">
              <a:solidFill>
                <a:srgbClr val="24370F"/>
              </a:solidFill>
              <a:latin typeface="Pretendard Light" charset="0"/>
              <a:cs typeface="Pretendard Light" charset="0"/>
            </a:endParaRPr>
          </a:p>
        </p:txBody>
      </p:sp>
      <p:grpSp>
        <p:nvGrpSpPr>
          <p:cNvPr id="1052" name="Group 5"/>
          <p:cNvGrpSpPr/>
          <p:nvPr/>
        </p:nvGrpSpPr>
        <p:grpSpPr>
          <a:xfrm rot="0">
            <a:off x="8368030" y="1967230"/>
            <a:ext cx="9194800" cy="5260975"/>
            <a:chOff x="8368030" y="1967230"/>
            <a:chExt cx="9194800" cy="5260975"/>
          </a:xfrm>
        </p:grpSpPr>
        <p:pic>
          <p:nvPicPr>
            <p:cNvPr id="146" name="Picture " descr="C:/Users/최희은/AppData/Roaming/PolarisOffice/ETemp/12732_20770640/fImage4360315069629.jpeg"/>
            <p:cNvPicPr>
              <a:picLocks noChangeAspect="1"/>
            </p:cNvPicPr>
            <p:nvPr/>
          </p:nvPicPr>
          <p:blipFill rotWithShape="1"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8368030" y="1967230"/>
              <a:ext cx="9194800" cy="5260975"/>
            </a:xfrm>
            <a:prstGeom prst="rect"/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roup 5"/>
          <p:cNvGrpSpPr/>
          <p:nvPr/>
        </p:nvGrpSpPr>
        <p:grpSpPr>
          <a:xfrm rot="0">
            <a:off x="-306705" y="573405"/>
            <a:ext cx="18899505" cy="9138920"/>
            <a:chOff x="-306705" y="573405"/>
            <a:chExt cx="18899505" cy="9138920"/>
          </a:xfrm>
        </p:grpSpPr>
        <p:grpSp>
          <p:nvGrpSpPr>
            <p:cNvPr id="1002" name="Group 5"/>
            <p:cNvGrpSpPr/>
            <p:nvPr/>
          </p:nvGrpSpPr>
          <p:grpSpPr>
            <a:xfrm rot="0">
              <a:off x="-306705" y="573405"/>
              <a:ext cx="18899505" cy="86360"/>
              <a:chOff x="-306705" y="573405"/>
              <a:chExt cx="18899505" cy="86360"/>
            </a:xfrm>
          </p:grpSpPr>
          <p:pic>
            <p:nvPicPr>
              <p:cNvPr id="4" name="Picture " descr="C:/Users/최희은/AppData/Roaming/PolarisOffice/ETemp/12732_20770640/fImage20011312623.png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-306705" y="573405"/>
                <a:ext cx="18899505" cy="86360"/>
              </a:xfrm>
              <a:prstGeom prst="rect"/>
              <a:noFill/>
            </p:spPr>
          </p:pic>
        </p:grpSp>
        <p:grpSp>
          <p:nvGrpSpPr>
            <p:cNvPr id="1003" name="Group 5"/>
            <p:cNvGrpSpPr/>
            <p:nvPr/>
          </p:nvGrpSpPr>
          <p:grpSpPr>
            <a:xfrm rot="0">
              <a:off x="-164465" y="9626600"/>
              <a:ext cx="18615025" cy="86360"/>
              <a:chOff x="-164465" y="9626600"/>
              <a:chExt cx="18615025" cy="86360"/>
            </a:xfrm>
          </p:grpSpPr>
          <p:pic>
            <p:nvPicPr>
              <p:cNvPr id="7" name="Picture " descr="C:/Users/최희은/AppData/Roaming/PolarisOffice/ETemp/12732_20770640/fImage19811334084.png"/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-164465" y="9626600"/>
                <a:ext cx="18615025" cy="86360"/>
              </a:xfrm>
              <a:prstGeom prst="rect"/>
              <a:noFill/>
            </p:spPr>
          </p:pic>
        </p:grpSp>
        <p:grpSp>
          <p:nvGrpSpPr>
            <p:cNvPr id="1004" name="Group 5"/>
            <p:cNvGrpSpPr/>
            <p:nvPr/>
          </p:nvGrpSpPr>
          <p:grpSpPr>
            <a:xfrm rot="0">
              <a:off x="-4116705" y="5103495"/>
              <a:ext cx="9050020" cy="86360"/>
              <a:chOff x="-4116705" y="5103495"/>
              <a:chExt cx="9050020" cy="86360"/>
            </a:xfrm>
          </p:grpSpPr>
          <p:pic>
            <p:nvPicPr>
              <p:cNvPr id="10" name="Picture " descr="C:/Users/최희은/AppData/Roaming/PolarisOffice/ETemp/12732_20770640/fImage16311359954.png"/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-16200000">
                <a:off x="-4116705" y="5103495"/>
                <a:ext cx="9050020" cy="86360"/>
              </a:xfrm>
              <a:prstGeom prst="rect"/>
              <a:noFill/>
            </p:spPr>
          </p:pic>
        </p:grpSp>
        <p:grpSp>
          <p:nvGrpSpPr>
            <p:cNvPr id="1005" name="Group 5"/>
            <p:cNvGrpSpPr/>
            <p:nvPr/>
          </p:nvGrpSpPr>
          <p:grpSpPr>
            <a:xfrm rot="0">
              <a:off x="13355955" y="5106670"/>
              <a:ext cx="9043670" cy="86360"/>
              <a:chOff x="13355955" y="5106670"/>
              <a:chExt cx="9043670" cy="86360"/>
            </a:xfrm>
          </p:grpSpPr>
          <p:pic>
            <p:nvPicPr>
              <p:cNvPr id="13" name="Picture " descr="C:/Users/최희은/AppData/Roaming/PolarisOffice/ETemp/12732_20770640/fImage16411378756.png"/>
              <p:cNvPicPr>
                <a:picLocks noChangeAspect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-16200000">
                <a:off x="13355955" y="5106670"/>
                <a:ext cx="9043670" cy="86360"/>
              </a:xfrm>
              <a:prstGeom prst="rect"/>
              <a:noFill/>
            </p:spPr>
          </p:pic>
        </p:grpSp>
        <p:grpSp>
          <p:nvGrpSpPr>
            <p:cNvPr id="1006" name="Group 5"/>
            <p:cNvGrpSpPr/>
            <p:nvPr/>
          </p:nvGrpSpPr>
          <p:grpSpPr>
            <a:xfrm rot="0">
              <a:off x="17597120" y="680720"/>
              <a:ext cx="203835" cy="72390"/>
              <a:chOff x="17597120" y="680720"/>
              <a:chExt cx="203835" cy="72390"/>
            </a:xfrm>
          </p:grpSpPr>
          <p:pic>
            <p:nvPicPr>
              <p:cNvPr id="16" name="Picture " descr="C:/Users/최희은/AppData/Roaming/PolarisOffice/ETemp/12732_20770640/fImage10211391840.png"/>
              <p:cNvPicPr>
                <a:picLocks noChangeAspect="1"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-16200000">
                <a:off x="17597120" y="680720"/>
                <a:ext cx="203835" cy="72390"/>
              </a:xfrm>
              <a:prstGeom prst="rect"/>
              <a:noFill/>
            </p:spPr>
          </p:pic>
        </p:grpSp>
        <p:grpSp>
          <p:nvGrpSpPr>
            <p:cNvPr id="1007" name="Group 5"/>
            <p:cNvGrpSpPr/>
            <p:nvPr/>
          </p:nvGrpSpPr>
          <p:grpSpPr>
            <a:xfrm rot="0">
              <a:off x="-3935730" y="5113020"/>
              <a:ext cx="9050020" cy="67310"/>
              <a:chOff x="-3935730" y="5113020"/>
              <a:chExt cx="9050020" cy="67310"/>
            </a:xfrm>
          </p:grpSpPr>
          <p:pic>
            <p:nvPicPr>
              <p:cNvPr id="19" name="Picture " descr="C:/Users/최희은/AppData/Roaming/PolarisOffice/ETemp/12732_20770640/fImage15911414966.png"/>
              <p:cNvPicPr>
                <a:picLocks noChangeAspect="1"/>
              </p:cNvPicPr>
              <p:nvPr/>
            </p:nvPicPr>
            <p:blipFill rotWithShape="1"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-16200000">
                <a:off x="-3935730" y="5113020"/>
                <a:ext cx="9050020" cy="67310"/>
              </a:xfrm>
              <a:prstGeom prst="rect"/>
              <a:noFill/>
            </p:spPr>
          </p:pic>
        </p:grpSp>
        <p:grpSp>
          <p:nvGrpSpPr>
            <p:cNvPr id="1008" name="Group 5"/>
            <p:cNvGrpSpPr/>
            <p:nvPr/>
          </p:nvGrpSpPr>
          <p:grpSpPr>
            <a:xfrm rot="0">
              <a:off x="397510" y="788035"/>
              <a:ext cx="17485995" cy="67310"/>
              <a:chOff x="397510" y="788035"/>
              <a:chExt cx="17485995" cy="67310"/>
            </a:xfrm>
          </p:grpSpPr>
          <p:pic>
            <p:nvPicPr>
              <p:cNvPr id="22" name="Picture " descr="C:/Users/최희은/AppData/Roaming/PolarisOffice/ETemp/12732_20770640/fImage18211437376.png"/>
              <p:cNvPicPr>
                <a:picLocks noChangeAspect="1"/>
              </p:cNvPicPr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397510" y="788035"/>
                <a:ext cx="17485995" cy="67310"/>
              </a:xfrm>
              <a:prstGeom prst="rect"/>
              <a:noFill/>
            </p:spPr>
          </p:pic>
        </p:grpSp>
        <p:grpSp>
          <p:nvGrpSpPr>
            <p:cNvPr id="1009" name="Group 5"/>
            <p:cNvGrpSpPr/>
            <p:nvPr/>
          </p:nvGrpSpPr>
          <p:grpSpPr>
            <a:xfrm rot="0">
              <a:off x="392430" y="2799080"/>
              <a:ext cx="187960" cy="6713855"/>
              <a:chOff x="392430" y="2799080"/>
              <a:chExt cx="187960" cy="6713855"/>
            </a:xfrm>
          </p:grpSpPr>
          <p:grpSp>
            <p:nvGrpSpPr>
              <p:cNvPr id="1010" name="Group 5"/>
              <p:cNvGrpSpPr/>
              <p:nvPr/>
            </p:nvGrpSpPr>
            <p:grpSpPr>
              <a:xfrm rot="0">
                <a:off x="392430" y="9440545"/>
                <a:ext cx="187960" cy="72390"/>
                <a:chOff x="392430" y="9440545"/>
                <a:chExt cx="187960" cy="72390"/>
              </a:xfrm>
            </p:grpSpPr>
            <p:pic>
              <p:nvPicPr>
                <p:cNvPr id="26" name="Picture " descr="C:/Users/최희은/AppData/Roaming/PolarisOffice/ETemp/12732_20770640/fImage10011453931.png"/>
                <p:cNvPicPr>
                  <a:picLocks noChangeAspect="1"/>
                </p:cNvPicPr>
                <p:nvPr/>
              </p:nvPicPr>
              <p:blipFill rotWithShape="1">
                <a:blip r:embed="rId9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0">
                  <a:off x="392430" y="9440545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11" name="Group 5"/>
              <p:cNvGrpSpPr/>
              <p:nvPr/>
            </p:nvGrpSpPr>
            <p:grpSpPr>
              <a:xfrm rot="0">
                <a:off x="392430" y="7223760"/>
                <a:ext cx="187960" cy="261620"/>
                <a:chOff x="392430" y="7223760"/>
                <a:chExt cx="187960" cy="261620"/>
              </a:xfrm>
            </p:grpSpPr>
            <p:grpSp>
              <p:nvGrpSpPr>
                <p:cNvPr id="1012" name="Group 5"/>
                <p:cNvGrpSpPr/>
                <p:nvPr/>
              </p:nvGrpSpPr>
              <p:grpSpPr>
                <a:xfrm rot="0">
                  <a:off x="392430" y="7223760"/>
                  <a:ext cx="187960" cy="72390"/>
                  <a:chOff x="392430" y="7223760"/>
                  <a:chExt cx="187960" cy="72390"/>
                </a:xfrm>
              </p:grpSpPr>
              <p:pic>
                <p:nvPicPr>
                  <p:cNvPr id="30" name="Picture " descr="C:/Users/최희은/AppData/Roaming/PolarisOffice/ETemp/12732_20770640/fImage10011476308.png"/>
                  <p:cNvPicPr>
                    <a:picLocks noChangeAspect="1"/>
                  </p:cNvPicPr>
                  <p:nvPr/>
                </p:nvPicPr>
                <p:blipFill rotWithShape="1">
                  <a:blip r:embed="rId10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7223760"/>
                    <a:ext cx="187960" cy="72390"/>
                  </a:xfrm>
                  <a:prstGeom prst="rect"/>
                  <a:noFill/>
                </p:spPr>
              </p:pic>
            </p:grpSp>
            <p:grpSp>
              <p:nvGrpSpPr>
                <p:cNvPr id="1013" name="Group 5"/>
                <p:cNvGrpSpPr/>
                <p:nvPr/>
              </p:nvGrpSpPr>
              <p:grpSpPr>
                <a:xfrm rot="0">
                  <a:off x="392430" y="7412990"/>
                  <a:ext cx="187960" cy="72390"/>
                  <a:chOff x="392430" y="7412990"/>
                  <a:chExt cx="187960" cy="72390"/>
                </a:xfrm>
              </p:grpSpPr>
              <p:pic>
                <p:nvPicPr>
                  <p:cNvPr id="33" name="Picture " descr="C:/Users/최희은/AppData/Roaming/PolarisOffice/ETemp/12732_20770640/fImage10011496944.png"/>
                  <p:cNvPicPr>
                    <a:picLocks noChangeAspect="1"/>
                  </p:cNvPicPr>
                  <p:nvPr/>
                </p:nvPicPr>
                <p:blipFill rotWithShape="1">
                  <a:blip r:embed="rId11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7412990"/>
                    <a:ext cx="187960" cy="72390"/>
                  </a:xfrm>
                  <a:prstGeom prst="rect"/>
                  <a:noFill/>
                </p:spPr>
              </p:pic>
            </p:grpSp>
          </p:grpSp>
          <p:grpSp>
            <p:nvGrpSpPr>
              <p:cNvPr id="1014" name="Group 5"/>
              <p:cNvGrpSpPr/>
              <p:nvPr/>
            </p:nvGrpSpPr>
            <p:grpSpPr>
              <a:xfrm rot="0">
                <a:off x="392430" y="5011420"/>
                <a:ext cx="187960" cy="261620"/>
                <a:chOff x="392430" y="5011420"/>
                <a:chExt cx="187960" cy="261620"/>
              </a:xfrm>
            </p:grpSpPr>
            <p:grpSp>
              <p:nvGrpSpPr>
                <p:cNvPr id="1015" name="Group 5"/>
                <p:cNvGrpSpPr/>
                <p:nvPr/>
              </p:nvGrpSpPr>
              <p:grpSpPr>
                <a:xfrm rot="0">
                  <a:off x="392430" y="5011420"/>
                  <a:ext cx="187960" cy="72390"/>
                  <a:chOff x="392430" y="5011420"/>
                  <a:chExt cx="187960" cy="72390"/>
                </a:xfrm>
              </p:grpSpPr>
              <p:pic>
                <p:nvPicPr>
                  <p:cNvPr id="38" name="Picture " descr="C:/Users/최희은/AppData/Roaming/PolarisOffice/ETemp/12732_20770640/fImage10011522439.png"/>
                  <p:cNvPicPr>
                    <a:picLocks noChangeAspect="1"/>
                  </p:cNvPicPr>
                  <p:nvPr/>
                </p:nvPicPr>
                <p:blipFill rotWithShape="1">
                  <a:blip r:embed="rId12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5011420"/>
                    <a:ext cx="187960" cy="72390"/>
                  </a:xfrm>
                  <a:prstGeom prst="rect"/>
                  <a:noFill/>
                </p:spPr>
              </p:pic>
            </p:grpSp>
            <p:grpSp>
              <p:nvGrpSpPr>
                <p:cNvPr id="1016" name="Group 5"/>
                <p:cNvGrpSpPr/>
                <p:nvPr/>
              </p:nvGrpSpPr>
              <p:grpSpPr>
                <a:xfrm rot="0">
                  <a:off x="392430" y="5200650"/>
                  <a:ext cx="187960" cy="72390"/>
                  <a:chOff x="392430" y="5200650"/>
                  <a:chExt cx="187960" cy="72390"/>
                </a:xfrm>
              </p:grpSpPr>
              <p:pic>
                <p:nvPicPr>
                  <p:cNvPr id="41" name="Picture " descr="C:/Users/최희은/AppData/Roaming/PolarisOffice/ETemp/12732_20770640/fImage10011544626.png"/>
                  <p:cNvPicPr>
                    <a:picLocks noChangeAspect="1"/>
                  </p:cNvPicPr>
                  <p:nvPr/>
                </p:nvPicPr>
                <p:blipFill rotWithShape="1">
                  <a:blip r:embed="rId13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5200650"/>
                    <a:ext cx="187960" cy="72390"/>
                  </a:xfrm>
                  <a:prstGeom prst="rect"/>
                  <a:noFill/>
                </p:spPr>
              </p:pic>
            </p:grpSp>
          </p:grpSp>
          <p:grpSp>
            <p:nvGrpSpPr>
              <p:cNvPr id="1017" name="Group 5"/>
              <p:cNvGrpSpPr/>
              <p:nvPr/>
            </p:nvGrpSpPr>
            <p:grpSpPr>
              <a:xfrm rot="0">
                <a:off x="392430" y="2799080"/>
                <a:ext cx="187960" cy="261620"/>
                <a:chOff x="392430" y="2799080"/>
                <a:chExt cx="187960" cy="261620"/>
              </a:xfrm>
            </p:grpSpPr>
            <p:grpSp>
              <p:nvGrpSpPr>
                <p:cNvPr id="1018" name="Group 5"/>
                <p:cNvGrpSpPr/>
                <p:nvPr/>
              </p:nvGrpSpPr>
              <p:grpSpPr>
                <a:xfrm rot="0">
                  <a:off x="392430" y="2799080"/>
                  <a:ext cx="187960" cy="72390"/>
                  <a:chOff x="392430" y="2799080"/>
                  <a:chExt cx="187960" cy="72390"/>
                </a:xfrm>
              </p:grpSpPr>
              <p:pic>
                <p:nvPicPr>
                  <p:cNvPr id="46" name="Picture " descr="C:/Users/최희은/AppData/Roaming/PolarisOffice/ETemp/12732_20770640/fImage10011571323.png"/>
                  <p:cNvPicPr>
                    <a:picLocks noChangeAspect="1"/>
                  </p:cNvPicPr>
                  <p:nvPr/>
                </p:nvPicPr>
                <p:blipFill rotWithShape="1">
                  <a:blip r:embed="rId14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2799080"/>
                    <a:ext cx="187960" cy="72390"/>
                  </a:xfrm>
                  <a:prstGeom prst="rect"/>
                  <a:noFill/>
                </p:spPr>
              </p:pic>
            </p:grpSp>
            <p:grpSp>
              <p:nvGrpSpPr>
                <p:cNvPr id="1019" name="Group 5"/>
                <p:cNvGrpSpPr/>
                <p:nvPr/>
              </p:nvGrpSpPr>
              <p:grpSpPr>
                <a:xfrm rot="0">
                  <a:off x="392430" y="2988310"/>
                  <a:ext cx="187960" cy="72390"/>
                  <a:chOff x="392430" y="2988310"/>
                  <a:chExt cx="187960" cy="72390"/>
                </a:xfrm>
              </p:grpSpPr>
              <p:pic>
                <p:nvPicPr>
                  <p:cNvPr id="49" name="Picture " descr="C:/Users/최희은/AppData/Roaming/PolarisOffice/ETemp/12732_20770640/fImage10011595537.png"/>
                  <p:cNvPicPr>
                    <a:picLocks noChangeAspect="1"/>
                  </p:cNvPicPr>
                  <p:nvPr/>
                </p:nvPicPr>
                <p:blipFill rotWithShape="1">
                  <a:blip r:embed="rId15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rot="0">
                    <a:off x="392430" y="2988310"/>
                    <a:ext cx="187960" cy="72390"/>
                  </a:xfrm>
                  <a:prstGeom prst="rect"/>
                  <a:noFill/>
                </p:spPr>
              </p:pic>
            </p:grpSp>
          </p:grpSp>
        </p:grpSp>
        <p:grpSp>
          <p:nvGrpSpPr>
            <p:cNvPr id="1020" name="Group 5"/>
            <p:cNvGrpSpPr/>
            <p:nvPr/>
          </p:nvGrpSpPr>
          <p:grpSpPr>
            <a:xfrm rot="0">
              <a:off x="1927860" y="625475"/>
              <a:ext cx="261620" cy="187960"/>
              <a:chOff x="1927860" y="625475"/>
              <a:chExt cx="261620" cy="187960"/>
            </a:xfrm>
          </p:grpSpPr>
          <p:grpSp>
            <p:nvGrpSpPr>
              <p:cNvPr id="1021" name="Group 5"/>
              <p:cNvGrpSpPr/>
              <p:nvPr/>
            </p:nvGrpSpPr>
            <p:grpSpPr>
              <a:xfrm rot="0">
                <a:off x="1869440" y="683260"/>
                <a:ext cx="187960" cy="72390"/>
                <a:chOff x="1869440" y="683260"/>
                <a:chExt cx="187960" cy="72390"/>
              </a:xfrm>
            </p:grpSpPr>
            <p:pic>
              <p:nvPicPr>
                <p:cNvPr id="55" name="Picture " descr="C:/Users/최희은/AppData/Roaming/PolarisOffice/ETemp/12732_20770640/fImage10011631538.png"/>
                <p:cNvPicPr>
                  <a:picLocks noChangeAspect="1"/>
                </p:cNvPicPr>
                <p:nvPr/>
              </p:nvPicPr>
              <p:blipFill rotWithShape="1">
                <a:blip r:embed="rId16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869440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22" name="Group 5"/>
              <p:cNvGrpSpPr/>
              <p:nvPr/>
            </p:nvGrpSpPr>
            <p:grpSpPr>
              <a:xfrm rot="0">
                <a:off x="2059305" y="683260"/>
                <a:ext cx="187960" cy="72390"/>
                <a:chOff x="2059305" y="683260"/>
                <a:chExt cx="187960" cy="72390"/>
              </a:xfrm>
            </p:grpSpPr>
            <p:pic>
              <p:nvPicPr>
                <p:cNvPr id="58" name="Picture " descr="C:/Users/최희은/AppData/Roaming/PolarisOffice/ETemp/12732_20770640/fImage10011656118.png"/>
                <p:cNvPicPr>
                  <a:picLocks noChangeAspect="1"/>
                </p:cNvPicPr>
                <p:nvPr/>
              </p:nvPicPr>
              <p:blipFill rotWithShape="1">
                <a:blip r:embed="rId17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205930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23" name="Group 5"/>
            <p:cNvGrpSpPr/>
            <p:nvPr/>
          </p:nvGrpSpPr>
          <p:grpSpPr>
            <a:xfrm rot="0">
              <a:off x="3500755" y="625475"/>
              <a:ext cx="261620" cy="187960"/>
              <a:chOff x="3500755" y="625475"/>
              <a:chExt cx="261620" cy="187960"/>
            </a:xfrm>
          </p:grpSpPr>
          <p:grpSp>
            <p:nvGrpSpPr>
              <p:cNvPr id="1024" name="Group 5"/>
              <p:cNvGrpSpPr/>
              <p:nvPr/>
            </p:nvGrpSpPr>
            <p:grpSpPr>
              <a:xfrm rot="0">
                <a:off x="3442970" y="683260"/>
                <a:ext cx="187960" cy="72390"/>
                <a:chOff x="3442970" y="683260"/>
                <a:chExt cx="187960" cy="72390"/>
              </a:xfrm>
            </p:grpSpPr>
            <p:pic>
              <p:nvPicPr>
                <p:cNvPr id="63" name="Picture " descr="C:/Users/최희은/AppData/Roaming/PolarisOffice/ETemp/12732_20770640/fImage10011682082.png"/>
                <p:cNvPicPr>
                  <a:picLocks noChangeAspect="1"/>
                </p:cNvPicPr>
                <p:nvPr/>
              </p:nvPicPr>
              <p:blipFill rotWithShape="1">
                <a:blip r:embed="rId18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3442970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25" name="Group 5"/>
              <p:cNvGrpSpPr/>
              <p:nvPr/>
            </p:nvGrpSpPr>
            <p:grpSpPr>
              <a:xfrm rot="0">
                <a:off x="3632200" y="683260"/>
                <a:ext cx="187960" cy="72390"/>
                <a:chOff x="3632200" y="683260"/>
                <a:chExt cx="187960" cy="72390"/>
              </a:xfrm>
            </p:grpSpPr>
            <p:pic>
              <p:nvPicPr>
                <p:cNvPr id="66" name="Picture " descr="C:/Users/최희은/AppData/Roaming/PolarisOffice/ETemp/12732_20770640/fImage10011702929.png"/>
                <p:cNvPicPr>
                  <a:picLocks noChangeAspect="1"/>
                </p:cNvPicPr>
                <p:nvPr/>
              </p:nvPicPr>
              <p:blipFill rotWithShape="1">
                <a:blip r:embed="rId19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3632200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26" name="Group 5"/>
            <p:cNvGrpSpPr/>
            <p:nvPr/>
          </p:nvGrpSpPr>
          <p:grpSpPr>
            <a:xfrm rot="0">
              <a:off x="5074285" y="625475"/>
              <a:ext cx="261620" cy="187960"/>
              <a:chOff x="5074285" y="625475"/>
              <a:chExt cx="261620" cy="187960"/>
            </a:xfrm>
          </p:grpSpPr>
          <p:grpSp>
            <p:nvGrpSpPr>
              <p:cNvPr id="1027" name="Group 5"/>
              <p:cNvGrpSpPr/>
              <p:nvPr/>
            </p:nvGrpSpPr>
            <p:grpSpPr>
              <a:xfrm rot="0">
                <a:off x="5016500" y="683260"/>
                <a:ext cx="187960" cy="72390"/>
                <a:chOff x="5016500" y="683260"/>
                <a:chExt cx="187960" cy="72390"/>
              </a:xfrm>
            </p:grpSpPr>
            <p:pic>
              <p:nvPicPr>
                <p:cNvPr id="71" name="Picture " descr="C:/Users/최희은/AppData/Roaming/PolarisOffice/ETemp/12732_20770640/fImage10011736541.png"/>
                <p:cNvPicPr>
                  <a:picLocks noChangeAspect="1"/>
                </p:cNvPicPr>
                <p:nvPr/>
              </p:nvPicPr>
              <p:blipFill rotWithShape="1">
                <a:blip r:embed="rId20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5016500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28" name="Group 5"/>
              <p:cNvGrpSpPr/>
              <p:nvPr/>
            </p:nvGrpSpPr>
            <p:grpSpPr>
              <a:xfrm rot="0">
                <a:off x="5205730" y="683260"/>
                <a:ext cx="187960" cy="72390"/>
                <a:chOff x="5205730" y="683260"/>
                <a:chExt cx="187960" cy="72390"/>
              </a:xfrm>
            </p:grpSpPr>
            <p:pic>
              <p:nvPicPr>
                <p:cNvPr id="74" name="Picture " descr="C:/Users/최희은/AppData/Roaming/PolarisOffice/ETemp/12732_20770640/fImage10011754833.png"/>
                <p:cNvPicPr>
                  <a:picLocks noChangeAspect="1"/>
                </p:cNvPicPr>
                <p:nvPr/>
              </p:nvPicPr>
              <p:blipFill rotWithShape="1">
                <a:blip r:embed="rId21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5205730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29" name="Group 5"/>
            <p:cNvGrpSpPr/>
            <p:nvPr/>
          </p:nvGrpSpPr>
          <p:grpSpPr>
            <a:xfrm rot="0">
              <a:off x="6647180" y="625475"/>
              <a:ext cx="261620" cy="187960"/>
              <a:chOff x="6647180" y="625475"/>
              <a:chExt cx="261620" cy="187960"/>
            </a:xfrm>
          </p:grpSpPr>
          <p:grpSp>
            <p:nvGrpSpPr>
              <p:cNvPr id="1030" name="Group 5"/>
              <p:cNvGrpSpPr/>
              <p:nvPr/>
            </p:nvGrpSpPr>
            <p:grpSpPr>
              <a:xfrm rot="0">
                <a:off x="6589395" y="683260"/>
                <a:ext cx="187960" cy="72390"/>
                <a:chOff x="6589395" y="683260"/>
                <a:chExt cx="187960" cy="72390"/>
              </a:xfrm>
            </p:grpSpPr>
            <p:pic>
              <p:nvPicPr>
                <p:cNvPr id="79" name="Picture " descr="C:/Users/최희은/AppData/Roaming/PolarisOffice/ETemp/12732_20770640/fImage10011781115.png"/>
                <p:cNvPicPr>
                  <a:picLocks noChangeAspect="1"/>
                </p:cNvPicPr>
                <p:nvPr/>
              </p:nvPicPr>
              <p:blipFill rotWithShape="1">
                <a:blip r:embed="rId22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6589395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31" name="Group 5"/>
              <p:cNvGrpSpPr/>
              <p:nvPr/>
            </p:nvGrpSpPr>
            <p:grpSpPr>
              <a:xfrm rot="0">
                <a:off x="6778625" y="683260"/>
                <a:ext cx="187960" cy="72390"/>
                <a:chOff x="6778625" y="683260"/>
                <a:chExt cx="187960" cy="72390"/>
              </a:xfrm>
            </p:grpSpPr>
            <p:pic>
              <p:nvPicPr>
                <p:cNvPr id="82" name="Picture " descr="C:/Users/최희은/AppData/Roaming/PolarisOffice/ETemp/12732_20770640/fImage10011804639.png"/>
                <p:cNvPicPr>
                  <a:picLocks noChangeAspect="1"/>
                </p:cNvPicPr>
                <p:nvPr/>
              </p:nvPicPr>
              <p:blipFill rotWithShape="1">
                <a:blip r:embed="rId2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677862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32" name="Group 5"/>
            <p:cNvGrpSpPr/>
            <p:nvPr/>
          </p:nvGrpSpPr>
          <p:grpSpPr>
            <a:xfrm rot="0">
              <a:off x="8220710" y="625475"/>
              <a:ext cx="261620" cy="187960"/>
              <a:chOff x="8220710" y="625475"/>
              <a:chExt cx="261620" cy="187960"/>
            </a:xfrm>
          </p:grpSpPr>
          <p:grpSp>
            <p:nvGrpSpPr>
              <p:cNvPr id="1033" name="Group 5"/>
              <p:cNvGrpSpPr/>
              <p:nvPr/>
            </p:nvGrpSpPr>
            <p:grpSpPr>
              <a:xfrm rot="0">
                <a:off x="8162925" y="683260"/>
                <a:ext cx="187960" cy="72390"/>
                <a:chOff x="8162925" y="683260"/>
                <a:chExt cx="187960" cy="72390"/>
              </a:xfrm>
            </p:grpSpPr>
            <p:pic>
              <p:nvPicPr>
                <p:cNvPr id="87" name="Picture " descr="C:/Users/최희은/AppData/Roaming/PolarisOffice/ETemp/12732_20770640/fImage10011839658.png"/>
                <p:cNvPicPr>
                  <a:picLocks noChangeAspect="1"/>
                </p:cNvPicPr>
                <p:nvPr/>
              </p:nvPicPr>
              <p:blipFill rotWithShape="1">
                <a:blip r:embed="rId24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8162925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34" name="Group 5"/>
              <p:cNvGrpSpPr/>
              <p:nvPr/>
            </p:nvGrpSpPr>
            <p:grpSpPr>
              <a:xfrm rot="0">
                <a:off x="8352155" y="683260"/>
                <a:ext cx="187960" cy="72390"/>
                <a:chOff x="8352155" y="683260"/>
                <a:chExt cx="187960" cy="72390"/>
              </a:xfrm>
            </p:grpSpPr>
            <p:pic>
              <p:nvPicPr>
                <p:cNvPr id="90" name="Picture " descr="C:/Users/최희은/AppData/Roaming/PolarisOffice/ETemp/12732_20770640/fImage10011852704.png"/>
                <p:cNvPicPr>
                  <a:picLocks noChangeAspect="1"/>
                </p:cNvPicPr>
                <p:nvPr/>
              </p:nvPicPr>
              <p:blipFill rotWithShape="1">
                <a:blip r:embed="rId25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835215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35" name="Group 5"/>
            <p:cNvGrpSpPr/>
            <p:nvPr/>
          </p:nvGrpSpPr>
          <p:grpSpPr>
            <a:xfrm rot="0">
              <a:off x="9793605" y="625475"/>
              <a:ext cx="261620" cy="187960"/>
              <a:chOff x="9793605" y="625475"/>
              <a:chExt cx="261620" cy="187960"/>
            </a:xfrm>
          </p:grpSpPr>
          <p:grpSp>
            <p:nvGrpSpPr>
              <p:cNvPr id="1036" name="Group 5"/>
              <p:cNvGrpSpPr/>
              <p:nvPr/>
            </p:nvGrpSpPr>
            <p:grpSpPr>
              <a:xfrm rot="0">
                <a:off x="9735820" y="683260"/>
                <a:ext cx="187960" cy="72390"/>
                <a:chOff x="9735820" y="683260"/>
                <a:chExt cx="187960" cy="72390"/>
              </a:xfrm>
            </p:grpSpPr>
            <p:pic>
              <p:nvPicPr>
                <p:cNvPr id="95" name="Picture " descr="C:/Users/최희은/AppData/Roaming/PolarisOffice/ETemp/12732_20770640/fImage10011889930.png"/>
                <p:cNvPicPr>
                  <a:picLocks noChangeAspect="1"/>
                </p:cNvPicPr>
                <p:nvPr/>
              </p:nvPicPr>
              <p:blipFill rotWithShape="1">
                <a:blip r:embed="rId26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9735820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37" name="Group 5"/>
              <p:cNvGrpSpPr/>
              <p:nvPr/>
            </p:nvGrpSpPr>
            <p:grpSpPr>
              <a:xfrm rot="0">
                <a:off x="9925685" y="683260"/>
                <a:ext cx="187960" cy="72390"/>
                <a:chOff x="9925685" y="683260"/>
                <a:chExt cx="187960" cy="72390"/>
              </a:xfrm>
            </p:grpSpPr>
            <p:pic>
              <p:nvPicPr>
                <p:cNvPr id="98" name="Picture " descr="C:/Users/최희은/AppData/Roaming/PolarisOffice/ETemp/12732_20770640/fImage10011903977.png"/>
                <p:cNvPicPr>
                  <a:picLocks noChangeAspect="1"/>
                </p:cNvPicPr>
                <p:nvPr/>
              </p:nvPicPr>
              <p:blipFill rotWithShape="1">
                <a:blip r:embed="rId27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992568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38" name="Group 5"/>
            <p:cNvGrpSpPr/>
            <p:nvPr/>
          </p:nvGrpSpPr>
          <p:grpSpPr>
            <a:xfrm rot="0">
              <a:off x="11367135" y="625475"/>
              <a:ext cx="261620" cy="187960"/>
              <a:chOff x="11367135" y="625475"/>
              <a:chExt cx="261620" cy="187960"/>
            </a:xfrm>
          </p:grpSpPr>
          <p:grpSp>
            <p:nvGrpSpPr>
              <p:cNvPr id="1039" name="Group 5"/>
              <p:cNvGrpSpPr/>
              <p:nvPr/>
            </p:nvGrpSpPr>
            <p:grpSpPr>
              <a:xfrm rot="0">
                <a:off x="11309350" y="683260"/>
                <a:ext cx="187960" cy="72390"/>
                <a:chOff x="11309350" y="683260"/>
                <a:chExt cx="187960" cy="72390"/>
              </a:xfrm>
            </p:grpSpPr>
            <p:pic>
              <p:nvPicPr>
                <p:cNvPr id="103" name="Picture " descr="C:/Users/최희은/AppData/Roaming/PolarisOffice/ETemp/12732_20770640/fImage10011932306.png"/>
                <p:cNvPicPr>
                  <a:picLocks noChangeAspect="1"/>
                </p:cNvPicPr>
                <p:nvPr/>
              </p:nvPicPr>
              <p:blipFill rotWithShape="1">
                <a:blip r:embed="rId28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1309350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40" name="Group 5"/>
              <p:cNvGrpSpPr/>
              <p:nvPr/>
            </p:nvGrpSpPr>
            <p:grpSpPr>
              <a:xfrm rot="0">
                <a:off x="11498580" y="683260"/>
                <a:ext cx="187960" cy="72390"/>
                <a:chOff x="11498580" y="683260"/>
                <a:chExt cx="187960" cy="72390"/>
              </a:xfrm>
            </p:grpSpPr>
            <p:pic>
              <p:nvPicPr>
                <p:cNvPr id="106" name="Picture " descr="C:/Users/최희은/AppData/Roaming/PolarisOffice/ETemp/12732_20770640/fImage10011951673.png"/>
                <p:cNvPicPr>
                  <a:picLocks noChangeAspect="1"/>
                </p:cNvPicPr>
                <p:nvPr/>
              </p:nvPicPr>
              <p:blipFill rotWithShape="1">
                <a:blip r:embed="rId29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1498580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41" name="Group 5"/>
            <p:cNvGrpSpPr/>
            <p:nvPr/>
          </p:nvGrpSpPr>
          <p:grpSpPr>
            <a:xfrm rot="0">
              <a:off x="12940665" y="625475"/>
              <a:ext cx="261620" cy="187960"/>
              <a:chOff x="12940665" y="625475"/>
              <a:chExt cx="261620" cy="187960"/>
            </a:xfrm>
          </p:grpSpPr>
          <p:grpSp>
            <p:nvGrpSpPr>
              <p:cNvPr id="1042" name="Group 5"/>
              <p:cNvGrpSpPr/>
              <p:nvPr/>
            </p:nvGrpSpPr>
            <p:grpSpPr>
              <a:xfrm rot="0">
                <a:off x="12882245" y="683260"/>
                <a:ext cx="187960" cy="72390"/>
                <a:chOff x="12882245" y="683260"/>
                <a:chExt cx="187960" cy="72390"/>
              </a:xfrm>
            </p:grpSpPr>
            <p:pic>
              <p:nvPicPr>
                <p:cNvPr id="111" name="Picture " descr="C:/Users/최희은/AppData/Roaming/PolarisOffice/ETemp/12732_20770640/fImage10011982386.png"/>
                <p:cNvPicPr>
                  <a:picLocks noChangeAspect="1"/>
                </p:cNvPicPr>
                <p:nvPr/>
              </p:nvPicPr>
              <p:blipFill rotWithShape="1">
                <a:blip r:embed="rId30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2882245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43" name="Group 5"/>
              <p:cNvGrpSpPr/>
              <p:nvPr/>
            </p:nvGrpSpPr>
            <p:grpSpPr>
              <a:xfrm rot="0">
                <a:off x="13072110" y="683260"/>
                <a:ext cx="187960" cy="72390"/>
                <a:chOff x="13072110" y="683260"/>
                <a:chExt cx="187960" cy="72390"/>
              </a:xfrm>
            </p:grpSpPr>
            <p:pic>
              <p:nvPicPr>
                <p:cNvPr id="114" name="Picture " descr="C:/Users/최희은/AppData/Roaming/PolarisOffice/ETemp/12732_20770640/fImage10012005021.png"/>
                <p:cNvPicPr>
                  <a:picLocks noChangeAspect="1"/>
                </p:cNvPicPr>
                <p:nvPr/>
              </p:nvPicPr>
              <p:blipFill rotWithShape="1">
                <a:blip r:embed="rId31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3072110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44" name="Group 5"/>
            <p:cNvGrpSpPr/>
            <p:nvPr/>
          </p:nvGrpSpPr>
          <p:grpSpPr>
            <a:xfrm rot="0">
              <a:off x="14513560" y="625475"/>
              <a:ext cx="261620" cy="187960"/>
              <a:chOff x="14513560" y="625475"/>
              <a:chExt cx="261620" cy="187960"/>
            </a:xfrm>
          </p:grpSpPr>
          <p:grpSp>
            <p:nvGrpSpPr>
              <p:cNvPr id="1045" name="Group 5"/>
              <p:cNvGrpSpPr/>
              <p:nvPr/>
            </p:nvGrpSpPr>
            <p:grpSpPr>
              <a:xfrm rot="0">
                <a:off x="14455775" y="683260"/>
                <a:ext cx="187960" cy="72390"/>
                <a:chOff x="14455775" y="683260"/>
                <a:chExt cx="187960" cy="72390"/>
              </a:xfrm>
            </p:grpSpPr>
            <p:pic>
              <p:nvPicPr>
                <p:cNvPr id="119" name="Picture " descr="C:/Users/최희은/AppData/Roaming/PolarisOffice/ETemp/12732_20770640/fImage10012038745.png"/>
                <p:cNvPicPr>
                  <a:picLocks noChangeAspect="1"/>
                </p:cNvPicPr>
                <p:nvPr/>
              </p:nvPicPr>
              <p:blipFill rotWithShape="1">
                <a:blip r:embed="rId32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4455775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46" name="Group 5"/>
              <p:cNvGrpSpPr/>
              <p:nvPr/>
            </p:nvGrpSpPr>
            <p:grpSpPr>
              <a:xfrm rot="0">
                <a:off x="14645005" y="683260"/>
                <a:ext cx="187960" cy="72390"/>
                <a:chOff x="14645005" y="683260"/>
                <a:chExt cx="187960" cy="72390"/>
              </a:xfrm>
            </p:grpSpPr>
            <p:pic>
              <p:nvPicPr>
                <p:cNvPr id="122" name="Picture " descr="C:/Users/최희은/AppData/Roaming/PolarisOffice/ETemp/12732_20770640/fImage10012056924.png"/>
                <p:cNvPicPr>
                  <a:picLocks noChangeAspect="1"/>
                </p:cNvPicPr>
                <p:nvPr/>
              </p:nvPicPr>
              <p:blipFill rotWithShape="1">
                <a:blip r:embed="rId3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464500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47" name="Group 5"/>
            <p:cNvGrpSpPr/>
            <p:nvPr/>
          </p:nvGrpSpPr>
          <p:grpSpPr>
            <a:xfrm rot="0">
              <a:off x="16087090" y="625475"/>
              <a:ext cx="261620" cy="187960"/>
              <a:chOff x="16087090" y="625475"/>
              <a:chExt cx="261620" cy="187960"/>
            </a:xfrm>
          </p:grpSpPr>
          <p:grpSp>
            <p:nvGrpSpPr>
              <p:cNvPr id="1048" name="Group 5"/>
              <p:cNvGrpSpPr/>
              <p:nvPr/>
            </p:nvGrpSpPr>
            <p:grpSpPr>
              <a:xfrm rot="0">
                <a:off x="16029305" y="683260"/>
                <a:ext cx="187960" cy="72390"/>
                <a:chOff x="16029305" y="683260"/>
                <a:chExt cx="187960" cy="72390"/>
              </a:xfrm>
            </p:grpSpPr>
            <p:pic>
              <p:nvPicPr>
                <p:cNvPr id="127" name="Picture " descr="C:/Users/최희은/AppData/Roaming/PolarisOffice/ETemp/12732_20770640/fImage10012089072.png"/>
                <p:cNvPicPr>
                  <a:picLocks noChangeAspect="1"/>
                </p:cNvPicPr>
                <p:nvPr/>
              </p:nvPicPr>
              <p:blipFill rotWithShape="1">
                <a:blip r:embed="rId34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6029305" y="683260"/>
                  <a:ext cx="187960" cy="72390"/>
                </a:xfrm>
                <a:prstGeom prst="rect"/>
                <a:noFill/>
              </p:spPr>
            </p:pic>
          </p:grpSp>
          <p:grpSp>
            <p:nvGrpSpPr>
              <p:cNvPr id="1049" name="Group 5"/>
              <p:cNvGrpSpPr/>
              <p:nvPr/>
            </p:nvGrpSpPr>
            <p:grpSpPr>
              <a:xfrm rot="0">
                <a:off x="16218535" y="683260"/>
                <a:ext cx="187960" cy="72390"/>
                <a:chOff x="16218535" y="683260"/>
                <a:chExt cx="187960" cy="72390"/>
              </a:xfrm>
            </p:grpSpPr>
            <p:pic>
              <p:nvPicPr>
                <p:cNvPr id="130" name="Picture " descr="C:/Users/최희은/AppData/Roaming/PolarisOffice/ETemp/12732_20770640/fImage10012106270.png"/>
                <p:cNvPicPr>
                  <a:picLocks noChangeAspect="1"/>
                </p:cNvPicPr>
                <p:nvPr/>
              </p:nvPicPr>
              <p:blipFill rotWithShape="1">
                <a:blip r:embed="rId35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 rot="-5400000">
                  <a:off x="16218535" y="683260"/>
                  <a:ext cx="187960" cy="72390"/>
                </a:xfrm>
                <a:prstGeom prst="rect"/>
                <a:noFill/>
              </p:spPr>
            </p:pic>
          </p:grpSp>
        </p:grpSp>
        <p:grpSp>
          <p:nvGrpSpPr>
            <p:cNvPr id="1050" name="Group 5"/>
            <p:cNvGrpSpPr/>
            <p:nvPr/>
          </p:nvGrpSpPr>
          <p:grpSpPr>
            <a:xfrm rot="0">
              <a:off x="579120" y="811530"/>
              <a:ext cx="17318355" cy="8860790"/>
              <a:chOff x="579120" y="811530"/>
              <a:chExt cx="17318355" cy="8860790"/>
            </a:xfrm>
          </p:grpSpPr>
          <p:pic>
            <p:nvPicPr>
              <p:cNvPr id="134" name="Picture " descr="C:/Users/최희은/AppData/Roaming/PolarisOffice/ETemp/12732_20770640/fImage1019012135829.png"/>
              <p:cNvPicPr>
                <a:picLocks noChangeAspect="1"/>
              </p:cNvPicPr>
              <p:nvPr/>
            </p:nvPicPr>
            <p:blipFill rotWithShape="1">
              <a:blip r:embed="rId3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579120" y="811530"/>
                <a:ext cx="17318355" cy="8860790"/>
              </a:xfrm>
              <a:prstGeom prst="rect"/>
              <a:noFill/>
            </p:spPr>
          </p:pic>
        </p:grpSp>
      </p:grpSp>
      <p:grpSp>
        <p:nvGrpSpPr>
          <p:cNvPr id="1051" name="Group 5"/>
          <p:cNvGrpSpPr/>
          <p:nvPr/>
        </p:nvGrpSpPr>
        <p:grpSpPr>
          <a:xfrm rot="0">
            <a:off x="13237845" y="7454900"/>
            <a:ext cx="4451350" cy="2004060"/>
            <a:chOff x="13237845" y="7454900"/>
            <a:chExt cx="4451350" cy="2004060"/>
          </a:xfrm>
        </p:grpSpPr>
        <p:pic>
          <p:nvPicPr>
            <p:cNvPr id="138" name="Picture " descr="C:/Users/최희은/AppData/Roaming/PolarisOffice/ETemp/12732_20770640/fImage94512166777.png"/>
            <p:cNvPicPr>
              <a:picLocks noChangeAspect="1"/>
            </p:cNvPicPr>
            <p:nvPr/>
          </p:nvPicPr>
          <p:blipFill rotWithShape="1">
            <a:blip r:embed="rId3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3237845" y="7454900"/>
              <a:ext cx="4451350" cy="2004060"/>
            </a:xfrm>
            <a:prstGeom prst="rect"/>
            <a:noFill/>
          </p:spPr>
        </p:pic>
      </p:grpSp>
      <p:sp>
        <p:nvSpPr>
          <p:cNvPr id="140" name="Rect 0"/>
          <p:cNvSpPr txBox="1">
            <a:spLocks/>
          </p:cNvSpPr>
          <p:nvPr/>
        </p:nvSpPr>
        <p:spPr>
          <a:xfrm rot="0">
            <a:off x="13233400" y="7845425"/>
            <a:ext cx="6311900" cy="1199515"/>
          </a:xfrm>
          <a:prstGeom prst="rect"/>
          <a:noFill/>
        </p:spPr>
        <p:txBody>
          <a:bodyPr wrap="square" lIns="91440" tIns="45720" rIns="91440" bIns="45720" vert="horz" anchor="ctr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rgbClr val="24370F"/>
                </a:solidFill>
                <a:latin typeface="Pretendard Light" charset="0"/>
                <a:ea typeface="Calibri" charset="0"/>
              </a:rPr>
              <a:t>Data Analysis</a:t>
            </a:r>
            <a:r>
              <a:rPr sz="1800">
                <a:solidFill>
                  <a:srgbClr val="24370F"/>
                </a:solidFill>
                <a:latin typeface="Pretendard Light" charset="0"/>
                <a:ea typeface="Calibri" charset="0"/>
              </a:rPr>
              <a:t> Portfolio</a:t>
            </a:r>
            <a:endParaRPr lang="ko-KR" altLang="en-US" sz="1800">
              <a:solidFill>
                <a:srgbClr val="24370F"/>
              </a:solidFill>
              <a:latin typeface="Pretendard Light" charset="0"/>
              <a:ea typeface="Calibri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rgbClr val="24370F"/>
                </a:solidFill>
                <a:latin typeface="Pretendard Light" charset="0"/>
                <a:ea typeface="Calibri" charset="0"/>
              </a:rPr>
              <a:t>by  </a:t>
            </a:r>
            <a:r>
              <a:rPr sz="1800">
                <a:solidFill>
                  <a:srgbClr val="24370F"/>
                </a:solidFill>
                <a:latin typeface="Pretendard Light" charset="0"/>
                <a:ea typeface="Calibri" charset="0"/>
              </a:rPr>
              <a:t>Choi Hee</a:t>
            </a:r>
            <a:r>
              <a:rPr lang="ko-KR" sz="1800">
                <a:solidFill>
                  <a:srgbClr val="24370F"/>
                </a:solidFill>
                <a:latin typeface="Pretendard Light" charset="0"/>
                <a:ea typeface="Calibri" charset="0"/>
              </a:rPr>
              <a:t>Eun</a:t>
            </a:r>
            <a:endParaRPr lang="ko-KR" altLang="en-US" sz="1800">
              <a:solidFill>
                <a:srgbClr val="24370F"/>
              </a:solidFill>
              <a:latin typeface="Pretendard Light" charset="0"/>
              <a:ea typeface="Calibri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solidFill>
                <a:srgbClr val="24370F"/>
              </a:solidFill>
              <a:latin typeface="Pretendard Light" charset="0"/>
              <a:ea typeface="Calibri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rgbClr val="24370F"/>
                </a:solidFill>
                <a:latin typeface="Pretendard Medium" charset="0"/>
                <a:ea typeface="Calibri" charset="0"/>
              </a:rPr>
              <a:t>E-Mail</a:t>
            </a:r>
            <a:r>
              <a:rPr sz="1800">
                <a:solidFill>
                  <a:srgbClr val="24370F"/>
                </a:solidFill>
                <a:latin typeface="Pretendard Light" charset="0"/>
                <a:ea typeface="Calibri" charset="0"/>
              </a:rPr>
              <a:t>  </a:t>
            </a:r>
            <a:r>
              <a:rPr lang="ko-KR" sz="1800">
                <a:solidFill>
                  <a:srgbClr val="24370F"/>
                </a:solidFill>
                <a:latin typeface="Pretendard Light" charset="0"/>
                <a:ea typeface="Calibri" charset="0"/>
              </a:rPr>
              <a:t>fever_20@naver.com</a:t>
            </a:r>
            <a:endParaRPr lang="ko-KR" altLang="en-US" sz="1800">
              <a:solidFill>
                <a:srgbClr val="24370F"/>
              </a:solidFill>
              <a:latin typeface="Pretendard Light" charset="0"/>
              <a:ea typeface="Calibri" charset="0"/>
            </a:endParaRPr>
          </a:p>
        </p:txBody>
      </p:sp>
      <p:sp>
        <p:nvSpPr>
          <p:cNvPr id="141" name="Rect 0"/>
          <p:cNvSpPr txBox="1">
            <a:spLocks/>
          </p:cNvSpPr>
          <p:nvPr/>
        </p:nvSpPr>
        <p:spPr>
          <a:xfrm rot="0">
            <a:off x="13247370" y="6437630"/>
            <a:ext cx="6698615" cy="630555"/>
          </a:xfrm>
          <a:prstGeom prst="rect"/>
          <a:noFill/>
        </p:spPr>
        <p:txBody>
          <a:bodyPr wrap="square" lIns="91440" tIns="45720" rIns="91440" bIns="45720" vert="horz" anchor="ctr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500" spc="-90" b="1">
                <a:solidFill>
                  <a:srgbClr val="24370F"/>
                </a:solidFill>
                <a:latin typeface="Vidaloka " charset="0"/>
                <a:ea typeface="Calibri" charset="0"/>
              </a:rPr>
              <a:t>Thank you for enjoying</a:t>
            </a:r>
            <a:endParaRPr lang="ko-KR" altLang="en-US" sz="3500" b="1">
              <a:solidFill>
                <a:srgbClr val="24370F"/>
              </a:solidFill>
              <a:latin typeface="Vidaloka " charset="0"/>
              <a:ea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officegen</Company>
  <DocSecurity>0</DocSecurity>
  <HyperlinksChanged>false</HyperlinksChanged>
  <Lines>0</Lines>
  <LinksUpToDate>false</LinksUpToDate>
  <Pages>8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officegen</dc:creator>
  <cp:lastModifiedBy>Choi HeeEun</cp:lastModifiedBy>
  <cp:version>9.103.82.44099</cp:version>
  <dcterms:modified xsi:type="dcterms:W3CDTF">2021-12-13T12:59:04Z</dcterms:modified>
</cp:coreProperties>
</file>