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281" r:id="rId3"/>
    <p:sldId id="299" r:id="rId4"/>
    <p:sldId id="288" r:id="rId5"/>
    <p:sldId id="298" r:id="rId6"/>
    <p:sldId id="285" r:id="rId7"/>
    <p:sldId id="306" r:id="rId8"/>
    <p:sldId id="307" r:id="rId9"/>
    <p:sldId id="308" r:id="rId10"/>
    <p:sldId id="309" r:id="rId11"/>
    <p:sldId id="300" r:id="rId12"/>
    <p:sldId id="301" r:id="rId13"/>
    <p:sldId id="302" r:id="rId14"/>
    <p:sldId id="303" r:id="rId15"/>
    <p:sldId id="304" r:id="rId16"/>
    <p:sldId id="305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BDD2F2"/>
    <a:srgbClr val="D4E3F7"/>
    <a:srgbClr val="DDDDDD"/>
    <a:srgbClr val="EAEAEA"/>
    <a:srgbClr val="96B8D6"/>
    <a:srgbClr val="B4CCE2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>
        <p:scale>
          <a:sx n="90" d="100"/>
          <a:sy n="90" d="100"/>
        </p:scale>
        <p:origin x="-17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18" y="-102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7CC5E-F79E-44B2-B158-B30B36042C51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pPr latinLnBrk="1"/>
          <a:endParaRPr lang="ko-KR" altLang="en-US"/>
        </a:p>
      </dgm:t>
    </dgm:pt>
    <dgm:pt modelId="{23FB512B-351E-4B07-AE9B-E06CDBB08420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Installer.sh</a:t>
          </a:r>
          <a:endParaRPr lang="ko-KR" altLang="en-US" sz="1000" dirty="0"/>
        </a:p>
      </dgm:t>
    </dgm:pt>
    <dgm:pt modelId="{ED85D9B3-06B7-4D2E-BA29-4E6DC3F08F03}" type="parTrans" cxnId="{2E8E757C-8300-4089-B7F4-9750CB7FCFAC}">
      <dgm:prSet/>
      <dgm:spPr/>
      <dgm:t>
        <a:bodyPr/>
        <a:lstStyle/>
        <a:p>
          <a:pPr latinLnBrk="1"/>
          <a:endParaRPr lang="ko-KR" altLang="en-US"/>
        </a:p>
      </dgm:t>
    </dgm:pt>
    <dgm:pt modelId="{B62D0375-329D-48C4-BAB4-778180F2F9AC}" type="sibTrans" cxnId="{2E8E757C-8300-4089-B7F4-9750CB7FCFAC}">
      <dgm:prSet/>
      <dgm:spPr/>
      <dgm:t>
        <a:bodyPr/>
        <a:lstStyle/>
        <a:p>
          <a:pPr latinLnBrk="1"/>
          <a:endParaRPr lang="ko-KR" altLang="en-US"/>
        </a:p>
      </dgm:t>
    </dgm:pt>
    <dgm:pt modelId="{2FD1E1C0-B008-4455-A7CF-F79286EC69BC}" type="asst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answer.txt</a:t>
          </a:r>
          <a:endParaRPr lang="ko-KR" altLang="en-US" sz="1000" dirty="0"/>
        </a:p>
      </dgm:t>
    </dgm:pt>
    <dgm:pt modelId="{220E2741-B477-4623-9E94-1DCA1CCF5112}" type="parTrans" cxnId="{EA0A4305-870C-41EA-9E8B-4B22C8DAEA75}">
      <dgm:prSet/>
      <dgm:spPr/>
      <dgm:t>
        <a:bodyPr/>
        <a:lstStyle/>
        <a:p>
          <a:pPr latinLnBrk="1"/>
          <a:endParaRPr lang="ko-KR" altLang="en-US"/>
        </a:p>
      </dgm:t>
    </dgm:pt>
    <dgm:pt modelId="{B1EB7A8C-D36B-47DB-B6BB-76F4E5CD48FE}" type="sibTrans" cxnId="{EA0A4305-870C-41EA-9E8B-4B22C8DAEA75}">
      <dgm:prSet/>
      <dgm:spPr/>
      <dgm:t>
        <a:bodyPr/>
        <a:lstStyle/>
        <a:p>
          <a:pPr latinLnBrk="1"/>
          <a:endParaRPr lang="ko-KR" altLang="en-US"/>
        </a:p>
      </dgm:t>
    </dgm:pt>
    <dgm:pt modelId="{FD9E225E-142F-4859-B3FA-1F9CE9E8A6F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Puppet.sh</a:t>
          </a:r>
          <a:endParaRPr lang="ko-KR" altLang="en-US" sz="1000" dirty="0"/>
        </a:p>
      </dgm:t>
    </dgm:pt>
    <dgm:pt modelId="{336DF147-ED43-4047-8E28-72ED2F70D710}" type="parTrans" cxnId="{0BB8CA82-E174-4813-A33C-389C3870E31A}">
      <dgm:prSet/>
      <dgm:spPr/>
      <dgm:t>
        <a:bodyPr/>
        <a:lstStyle/>
        <a:p>
          <a:pPr latinLnBrk="1"/>
          <a:endParaRPr lang="ko-KR" altLang="en-US"/>
        </a:p>
      </dgm:t>
    </dgm:pt>
    <dgm:pt modelId="{B62F37C1-EC39-45ED-B075-DB86AC7E3AEC}" type="sibTrans" cxnId="{0BB8CA82-E174-4813-A33C-389C3870E31A}">
      <dgm:prSet/>
      <dgm:spPr/>
      <dgm:t>
        <a:bodyPr/>
        <a:lstStyle/>
        <a:p>
          <a:pPr latinLnBrk="1"/>
          <a:endParaRPr lang="ko-KR" altLang="en-US"/>
        </a:p>
      </dgm:t>
    </dgm:pt>
    <dgm:pt modelId="{3AEF2106-355C-4CEA-B830-D4D2836A6458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Environment.sh</a:t>
          </a:r>
          <a:endParaRPr lang="ko-KR" altLang="en-US" sz="1000" dirty="0"/>
        </a:p>
      </dgm:t>
    </dgm:pt>
    <dgm:pt modelId="{5E1F8917-23EF-4EA1-94E2-6F4DF573EEDF}" type="parTrans" cxnId="{034C63B1-3FBC-4A55-A74B-DF8E42A59220}">
      <dgm:prSet/>
      <dgm:spPr/>
      <dgm:t>
        <a:bodyPr/>
        <a:lstStyle/>
        <a:p>
          <a:pPr latinLnBrk="1"/>
          <a:endParaRPr lang="ko-KR" altLang="en-US"/>
        </a:p>
      </dgm:t>
    </dgm:pt>
    <dgm:pt modelId="{40404775-A020-477A-AEDD-A0703A330E7F}" type="sibTrans" cxnId="{034C63B1-3FBC-4A55-A74B-DF8E42A59220}">
      <dgm:prSet/>
      <dgm:spPr/>
      <dgm:t>
        <a:bodyPr/>
        <a:lstStyle/>
        <a:p>
          <a:pPr latinLnBrk="1"/>
          <a:endParaRPr lang="ko-KR" altLang="en-US"/>
        </a:p>
      </dgm:t>
    </dgm:pt>
    <dgm:pt modelId="{6F2686FE-0082-435A-B8E3-418557DF1957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Controller.sh</a:t>
          </a:r>
          <a:endParaRPr lang="ko-KR" altLang="en-US" sz="1000" dirty="0"/>
        </a:p>
      </dgm:t>
    </dgm:pt>
    <dgm:pt modelId="{AC9DC070-F928-437F-838B-9FADBAE47165}" type="parTrans" cxnId="{3431761A-E822-4BED-93D4-BBD67509EAAC}">
      <dgm:prSet/>
      <dgm:spPr/>
      <dgm:t>
        <a:bodyPr/>
        <a:lstStyle/>
        <a:p>
          <a:pPr latinLnBrk="1"/>
          <a:endParaRPr lang="ko-KR" altLang="en-US"/>
        </a:p>
      </dgm:t>
    </dgm:pt>
    <dgm:pt modelId="{7940932E-EB60-42D3-9457-D8AEECD004B8}" type="sibTrans" cxnId="{3431761A-E822-4BED-93D4-BBD67509EAAC}">
      <dgm:prSet/>
      <dgm:spPr/>
      <dgm:t>
        <a:bodyPr/>
        <a:lstStyle/>
        <a:p>
          <a:pPr latinLnBrk="1"/>
          <a:endParaRPr lang="ko-KR" altLang="en-US"/>
        </a:p>
      </dgm:t>
    </dgm:pt>
    <dgm:pt modelId="{AAE957A6-8652-4AAC-8975-68A441A93145}">
      <dgm:prSet custT="1"/>
      <dgm:spPr/>
      <dgm:t>
        <a:bodyPr/>
        <a:lstStyle/>
        <a:p>
          <a:pPr latinLnBrk="1"/>
          <a:r>
            <a:rPr lang="en-US" altLang="ko-KR" sz="1000" dirty="0" smtClean="0"/>
            <a:t>Compute.sh</a:t>
          </a:r>
          <a:endParaRPr lang="ko-KR" altLang="en-US" sz="1000" dirty="0"/>
        </a:p>
      </dgm:t>
    </dgm:pt>
    <dgm:pt modelId="{932CCF9C-3C55-462E-8686-B8670F227B53}" type="parTrans" cxnId="{2AC37EFF-47AA-4197-8FA5-BEA02646A94F}">
      <dgm:prSet/>
      <dgm:spPr/>
      <dgm:t>
        <a:bodyPr/>
        <a:lstStyle/>
        <a:p>
          <a:pPr latinLnBrk="1"/>
          <a:endParaRPr lang="ko-KR" altLang="en-US"/>
        </a:p>
      </dgm:t>
    </dgm:pt>
    <dgm:pt modelId="{431C1F55-F3B5-4420-9073-C94174814C8E}" type="sibTrans" cxnId="{2AC37EFF-47AA-4197-8FA5-BEA02646A94F}">
      <dgm:prSet/>
      <dgm:spPr/>
      <dgm:t>
        <a:bodyPr/>
        <a:lstStyle/>
        <a:p>
          <a:pPr latinLnBrk="1"/>
          <a:endParaRPr lang="ko-KR" altLang="en-US"/>
        </a:p>
      </dgm:t>
    </dgm:pt>
    <dgm:pt modelId="{4B5CA224-758B-402F-8A7F-B4C36550DDD4}">
      <dgm:prSet custT="1"/>
      <dgm:spPr/>
      <dgm:t>
        <a:bodyPr/>
        <a:lstStyle/>
        <a:p>
          <a:pPr latinLnBrk="1"/>
          <a:r>
            <a:rPr lang="en-US" altLang="ko-KR" sz="1000" dirty="0" smtClean="0"/>
            <a:t>Remote.sh</a:t>
          </a:r>
          <a:endParaRPr lang="ko-KR" altLang="en-US" sz="1000" dirty="0"/>
        </a:p>
      </dgm:t>
    </dgm:pt>
    <dgm:pt modelId="{19377485-E030-4AE1-B612-47782FC46A48}" type="parTrans" cxnId="{B92AB3CB-931F-4C36-B98C-A11960811E1B}">
      <dgm:prSet/>
      <dgm:spPr/>
      <dgm:t>
        <a:bodyPr/>
        <a:lstStyle/>
        <a:p>
          <a:pPr latinLnBrk="1"/>
          <a:endParaRPr lang="ko-KR" altLang="en-US"/>
        </a:p>
      </dgm:t>
    </dgm:pt>
    <dgm:pt modelId="{1F456932-F95C-4BCB-AB85-2BB794EA4E69}" type="sibTrans" cxnId="{B92AB3CB-931F-4C36-B98C-A11960811E1B}">
      <dgm:prSet/>
      <dgm:spPr/>
      <dgm:t>
        <a:bodyPr/>
        <a:lstStyle/>
        <a:p>
          <a:pPr latinLnBrk="1"/>
          <a:endParaRPr lang="ko-KR" altLang="en-US"/>
        </a:p>
      </dgm:t>
    </dgm:pt>
    <dgm:pt modelId="{B663D581-EA08-476A-8CCF-417435281648}">
      <dgm:prSet custT="1"/>
      <dgm:spPr/>
      <dgm:t>
        <a:bodyPr/>
        <a:lstStyle/>
        <a:p>
          <a:pPr latinLnBrk="1"/>
          <a:r>
            <a:rPr lang="en-US" altLang="ko-KR" sz="1000" dirty="0" smtClean="0"/>
            <a:t>Openstack-packge.sh</a:t>
          </a:r>
          <a:endParaRPr lang="ko-KR" altLang="en-US" sz="1000" dirty="0"/>
        </a:p>
      </dgm:t>
    </dgm:pt>
    <dgm:pt modelId="{E81A3849-2F56-4033-BFAC-22E34085BE7A}" type="parTrans" cxnId="{9FC3ADE5-77C2-4287-BDFA-1291949C8E96}">
      <dgm:prSet/>
      <dgm:spPr/>
      <dgm:t>
        <a:bodyPr/>
        <a:lstStyle/>
        <a:p>
          <a:pPr latinLnBrk="1"/>
          <a:endParaRPr lang="ko-KR" altLang="en-US"/>
        </a:p>
      </dgm:t>
    </dgm:pt>
    <dgm:pt modelId="{E179189E-5B0A-40A2-A591-291451638355}" type="sibTrans" cxnId="{9FC3ADE5-77C2-4287-BDFA-1291949C8E96}">
      <dgm:prSet/>
      <dgm:spPr/>
      <dgm:t>
        <a:bodyPr/>
        <a:lstStyle/>
        <a:p>
          <a:pPr latinLnBrk="1"/>
          <a:endParaRPr lang="ko-KR" altLang="en-US"/>
        </a:p>
      </dgm:t>
    </dgm:pt>
    <dgm:pt modelId="{B68069A3-8D35-4FFB-A831-7391F201AA0D}">
      <dgm:prSet custT="1"/>
      <dgm:spPr/>
      <dgm:t>
        <a:bodyPr/>
        <a:lstStyle/>
        <a:p>
          <a:pPr latinLnBrk="1"/>
          <a:r>
            <a:rPr lang="en-US" altLang="ko-KR" sz="1000" dirty="0" smtClean="0"/>
            <a:t>Ntp.sh</a:t>
          </a:r>
          <a:endParaRPr lang="ko-KR" altLang="en-US" sz="1000" dirty="0"/>
        </a:p>
      </dgm:t>
    </dgm:pt>
    <dgm:pt modelId="{19954F0C-4F99-44F4-8AA0-5404A6697A4B}" type="parTrans" cxnId="{C5E1333B-6C04-42CB-B737-88CE79CE8D3F}">
      <dgm:prSet/>
      <dgm:spPr/>
      <dgm:t>
        <a:bodyPr/>
        <a:lstStyle/>
        <a:p>
          <a:pPr latinLnBrk="1"/>
          <a:endParaRPr lang="ko-KR" altLang="en-US"/>
        </a:p>
      </dgm:t>
    </dgm:pt>
    <dgm:pt modelId="{68CBEF31-7351-4B60-B072-168FA138FEE7}" type="sibTrans" cxnId="{C5E1333B-6C04-42CB-B737-88CE79CE8D3F}">
      <dgm:prSet/>
      <dgm:spPr/>
      <dgm:t>
        <a:bodyPr/>
        <a:lstStyle/>
        <a:p>
          <a:pPr latinLnBrk="1"/>
          <a:endParaRPr lang="ko-KR" altLang="en-US"/>
        </a:p>
      </dgm:t>
    </dgm:pt>
    <dgm:pt modelId="{215ABA6B-2529-480E-8617-C33D3F250FA9}">
      <dgm:prSet custT="1"/>
      <dgm:spPr/>
      <dgm:t>
        <a:bodyPr/>
        <a:lstStyle/>
        <a:p>
          <a:pPr latinLnBrk="1"/>
          <a:r>
            <a:rPr lang="en-US" altLang="ko-KR" sz="1000" dirty="0" smtClean="0"/>
            <a:t>Mysql.sh</a:t>
          </a:r>
        </a:p>
      </dgm:t>
    </dgm:pt>
    <dgm:pt modelId="{17EEDE64-00F9-4FC4-9905-FF815B41DE3D}" type="parTrans" cxnId="{6BBDECDD-6162-461E-9609-4B9895144101}">
      <dgm:prSet/>
      <dgm:spPr/>
      <dgm:t>
        <a:bodyPr/>
        <a:lstStyle/>
        <a:p>
          <a:pPr latinLnBrk="1"/>
          <a:endParaRPr lang="ko-KR" altLang="en-US"/>
        </a:p>
      </dgm:t>
    </dgm:pt>
    <dgm:pt modelId="{6D5C2DC0-34B4-43B4-B5C8-B3238830A02F}" type="sibTrans" cxnId="{6BBDECDD-6162-461E-9609-4B9895144101}">
      <dgm:prSet/>
      <dgm:spPr/>
      <dgm:t>
        <a:bodyPr/>
        <a:lstStyle/>
        <a:p>
          <a:pPr latinLnBrk="1"/>
          <a:endParaRPr lang="ko-KR" altLang="en-US"/>
        </a:p>
      </dgm:t>
    </dgm:pt>
    <dgm:pt modelId="{5D42F8EB-8A3D-4DE7-8DE0-F15F29B9D1F2}">
      <dgm:prSet custT="1"/>
      <dgm:spPr/>
      <dgm:t>
        <a:bodyPr/>
        <a:lstStyle/>
        <a:p>
          <a:pPr latinLnBrk="1"/>
          <a:r>
            <a:rPr lang="en-US" altLang="ko-KR" sz="4000" dirty="0" smtClean="0">
              <a:latin typeface="바탕"/>
              <a:ea typeface="바탕"/>
            </a:rPr>
            <a:t>···</a:t>
          </a:r>
          <a:endParaRPr lang="ko-KR" altLang="en-US" sz="4000" dirty="0"/>
        </a:p>
      </dgm:t>
    </dgm:pt>
    <dgm:pt modelId="{2429A357-0215-4DB1-AE18-C49A81B21F09}" type="parTrans" cxnId="{614CAA45-4AA8-4C30-B4AC-6FD3A9DF522E}">
      <dgm:prSet/>
      <dgm:spPr/>
      <dgm:t>
        <a:bodyPr/>
        <a:lstStyle/>
        <a:p>
          <a:pPr latinLnBrk="1"/>
          <a:endParaRPr lang="ko-KR" altLang="en-US"/>
        </a:p>
      </dgm:t>
    </dgm:pt>
    <dgm:pt modelId="{B4095E9E-2519-470A-8C60-894ED6BB2B1B}" type="sibTrans" cxnId="{614CAA45-4AA8-4C30-B4AC-6FD3A9DF522E}">
      <dgm:prSet/>
      <dgm:spPr/>
      <dgm:t>
        <a:bodyPr/>
        <a:lstStyle/>
        <a:p>
          <a:pPr latinLnBrk="1"/>
          <a:endParaRPr lang="ko-KR" altLang="en-US"/>
        </a:p>
      </dgm:t>
    </dgm:pt>
    <dgm:pt modelId="{910369FC-81EB-4BBE-8E9B-8A6BC3A088E7}">
      <dgm:prSet custT="1"/>
      <dgm:spPr/>
      <dgm:t>
        <a:bodyPr/>
        <a:lstStyle/>
        <a:p>
          <a:pPr latinLnBrk="1"/>
          <a:r>
            <a:rPr lang="en-US" altLang="ko-KR" sz="1000" dirty="0" smtClean="0"/>
            <a:t>Keystone.sh</a:t>
          </a:r>
          <a:endParaRPr lang="ko-KR" altLang="en-US" sz="1000" dirty="0"/>
        </a:p>
      </dgm:t>
    </dgm:pt>
    <dgm:pt modelId="{97266433-752E-4B4E-A2CF-06C0AF64A841}" type="parTrans" cxnId="{A35DD641-5F3C-41DB-81BB-037085CB3AF5}">
      <dgm:prSet/>
      <dgm:spPr/>
      <dgm:t>
        <a:bodyPr/>
        <a:lstStyle/>
        <a:p>
          <a:pPr latinLnBrk="1"/>
          <a:endParaRPr lang="ko-KR" altLang="en-US"/>
        </a:p>
      </dgm:t>
    </dgm:pt>
    <dgm:pt modelId="{4E66353E-1659-4833-8AB5-0DD964109F5D}" type="sibTrans" cxnId="{A35DD641-5F3C-41DB-81BB-037085CB3AF5}">
      <dgm:prSet/>
      <dgm:spPr/>
      <dgm:t>
        <a:bodyPr/>
        <a:lstStyle/>
        <a:p>
          <a:pPr latinLnBrk="1"/>
          <a:endParaRPr lang="ko-KR" altLang="en-US"/>
        </a:p>
      </dgm:t>
    </dgm:pt>
    <dgm:pt modelId="{288A799F-B03B-48E3-B111-9F4FC54128D7}">
      <dgm:prSet custT="1"/>
      <dgm:spPr/>
      <dgm:t>
        <a:bodyPr/>
        <a:lstStyle/>
        <a:p>
          <a:pPr latinLnBrk="1"/>
          <a:r>
            <a:rPr lang="en-US" altLang="ko-KR" sz="1000" dirty="0" smtClean="0"/>
            <a:t>Glance.sh</a:t>
          </a:r>
          <a:endParaRPr lang="ko-KR" altLang="en-US" sz="1000" dirty="0"/>
        </a:p>
      </dgm:t>
    </dgm:pt>
    <dgm:pt modelId="{E6F59E12-4311-451E-90B3-9C56B7047AB8}" type="parTrans" cxnId="{9FC8AD87-DA59-4A84-8165-70E8C8281C0B}">
      <dgm:prSet/>
      <dgm:spPr/>
      <dgm:t>
        <a:bodyPr/>
        <a:lstStyle/>
        <a:p>
          <a:pPr latinLnBrk="1"/>
          <a:endParaRPr lang="ko-KR" altLang="en-US"/>
        </a:p>
      </dgm:t>
    </dgm:pt>
    <dgm:pt modelId="{2EF149F1-4915-4086-B248-26AE0EDEE507}" type="sibTrans" cxnId="{9FC8AD87-DA59-4A84-8165-70E8C8281C0B}">
      <dgm:prSet/>
      <dgm:spPr/>
      <dgm:t>
        <a:bodyPr/>
        <a:lstStyle/>
        <a:p>
          <a:pPr latinLnBrk="1"/>
          <a:endParaRPr lang="ko-KR" altLang="en-US"/>
        </a:p>
      </dgm:t>
    </dgm:pt>
    <dgm:pt modelId="{0BA7276F-DA4E-4466-AD05-77F6EF019D06}">
      <dgm:prSet custT="1"/>
      <dgm:spPr/>
      <dgm:t>
        <a:bodyPr/>
        <a:lstStyle/>
        <a:p>
          <a:pPr latinLnBrk="1"/>
          <a:r>
            <a:rPr lang="en-US" altLang="ko-KR" sz="1000" dirty="0" smtClean="0"/>
            <a:t>Nova.sh</a:t>
          </a:r>
          <a:endParaRPr lang="ko-KR" altLang="en-US" sz="1000" dirty="0"/>
        </a:p>
      </dgm:t>
    </dgm:pt>
    <dgm:pt modelId="{BBF84C98-FDF9-45A3-BABC-4A7E7C3FBA12}" type="parTrans" cxnId="{EED812CC-CA86-4AD2-9A28-63E946396877}">
      <dgm:prSet/>
      <dgm:spPr/>
      <dgm:t>
        <a:bodyPr/>
        <a:lstStyle/>
        <a:p>
          <a:pPr latinLnBrk="1"/>
          <a:endParaRPr lang="ko-KR" altLang="en-US"/>
        </a:p>
      </dgm:t>
    </dgm:pt>
    <dgm:pt modelId="{25760EDC-5B0B-4581-8F64-2D6B511C05DF}" type="sibTrans" cxnId="{EED812CC-CA86-4AD2-9A28-63E946396877}">
      <dgm:prSet/>
      <dgm:spPr/>
      <dgm:t>
        <a:bodyPr/>
        <a:lstStyle/>
        <a:p>
          <a:pPr latinLnBrk="1"/>
          <a:endParaRPr lang="ko-KR" altLang="en-US"/>
        </a:p>
      </dgm:t>
    </dgm:pt>
    <dgm:pt modelId="{0D4716A8-C6AD-4D13-8310-212D375F215A}">
      <dgm:prSet custT="1"/>
      <dgm:spPr/>
      <dgm:t>
        <a:bodyPr/>
        <a:lstStyle/>
        <a:p>
          <a:pPr latinLnBrk="1"/>
          <a:r>
            <a:rPr lang="en-US" altLang="ko-KR" sz="4000" dirty="0" smtClean="0">
              <a:latin typeface="바탕"/>
              <a:ea typeface="바탕"/>
            </a:rPr>
            <a:t>···</a:t>
          </a:r>
          <a:endParaRPr lang="ko-KR" altLang="en-US" sz="4000" dirty="0"/>
        </a:p>
      </dgm:t>
    </dgm:pt>
    <dgm:pt modelId="{00503E15-3381-4662-A4C7-91ECDE497ECC}" type="parTrans" cxnId="{252181A3-457F-4148-BA1F-9CBD7CCA2961}">
      <dgm:prSet/>
      <dgm:spPr/>
      <dgm:t>
        <a:bodyPr/>
        <a:lstStyle/>
        <a:p>
          <a:pPr latinLnBrk="1"/>
          <a:endParaRPr lang="ko-KR" altLang="en-US"/>
        </a:p>
      </dgm:t>
    </dgm:pt>
    <dgm:pt modelId="{6F6DB4C7-1834-4BBF-B77A-3FB58F51E908}" type="sibTrans" cxnId="{252181A3-457F-4148-BA1F-9CBD7CCA2961}">
      <dgm:prSet/>
      <dgm:spPr/>
      <dgm:t>
        <a:bodyPr/>
        <a:lstStyle/>
        <a:p>
          <a:pPr latinLnBrk="1"/>
          <a:endParaRPr lang="ko-KR" altLang="en-US"/>
        </a:p>
      </dgm:t>
    </dgm:pt>
    <dgm:pt modelId="{22CBE68C-F78C-4B22-A8D0-66D3FA26FCE0}">
      <dgm:prSet custT="1"/>
      <dgm:spPr/>
      <dgm:t>
        <a:bodyPr/>
        <a:lstStyle/>
        <a:p>
          <a:pPr latinLnBrk="1"/>
          <a:r>
            <a:rPr lang="en-US" altLang="ko-KR" sz="1000" dirty="0" smtClean="0"/>
            <a:t>keystone-</a:t>
          </a:r>
          <a:r>
            <a:rPr lang="en-US" altLang="ko-KR" sz="1000" dirty="0" err="1" smtClean="0"/>
            <a:t>package.pp</a:t>
          </a:r>
          <a:endParaRPr lang="ko-KR" altLang="en-US" sz="1000" dirty="0"/>
        </a:p>
      </dgm:t>
    </dgm:pt>
    <dgm:pt modelId="{37DA2A12-0232-4AFD-857A-AB300615EA2C}" type="parTrans" cxnId="{A1EC226B-4338-4B7F-A1FF-EBF78B7A9E1E}">
      <dgm:prSet/>
      <dgm:spPr/>
      <dgm:t>
        <a:bodyPr/>
        <a:lstStyle/>
        <a:p>
          <a:pPr latinLnBrk="1"/>
          <a:endParaRPr lang="ko-KR" altLang="en-US"/>
        </a:p>
      </dgm:t>
    </dgm:pt>
    <dgm:pt modelId="{F4142D7C-4921-4791-A74B-784470A2233A}" type="sibTrans" cxnId="{A1EC226B-4338-4B7F-A1FF-EBF78B7A9E1E}">
      <dgm:prSet/>
      <dgm:spPr/>
      <dgm:t>
        <a:bodyPr/>
        <a:lstStyle/>
        <a:p>
          <a:pPr latinLnBrk="1"/>
          <a:endParaRPr lang="ko-KR" altLang="en-US"/>
        </a:p>
      </dgm:t>
    </dgm:pt>
    <dgm:pt modelId="{0F6A3332-58DD-45D0-B757-7769AA8B25AD}">
      <dgm:prSet custT="1"/>
      <dgm:spPr/>
      <dgm:t>
        <a:bodyPr/>
        <a:lstStyle/>
        <a:p>
          <a:pPr latinLnBrk="1"/>
          <a:r>
            <a:rPr lang="en-US" altLang="ko-KR" sz="1000" dirty="0" err="1" smtClean="0"/>
            <a:t>Keystone_conf.pp</a:t>
          </a:r>
          <a:endParaRPr lang="ko-KR" altLang="en-US" sz="1000" dirty="0"/>
        </a:p>
      </dgm:t>
    </dgm:pt>
    <dgm:pt modelId="{13336859-7D82-461F-96A3-36064AEFDA4E}" type="parTrans" cxnId="{82B55FC8-C9FE-4D6B-AE9A-C6C690409CF7}">
      <dgm:prSet/>
      <dgm:spPr/>
      <dgm:t>
        <a:bodyPr/>
        <a:lstStyle/>
        <a:p>
          <a:pPr latinLnBrk="1"/>
          <a:endParaRPr lang="ko-KR" altLang="en-US"/>
        </a:p>
      </dgm:t>
    </dgm:pt>
    <dgm:pt modelId="{633CD97C-CF59-4C88-97F2-CB2CCD1E4E4B}" type="sibTrans" cxnId="{82B55FC8-C9FE-4D6B-AE9A-C6C690409CF7}">
      <dgm:prSet/>
      <dgm:spPr/>
      <dgm:t>
        <a:bodyPr/>
        <a:lstStyle/>
        <a:p>
          <a:pPr latinLnBrk="1"/>
          <a:endParaRPr lang="ko-KR" altLang="en-US"/>
        </a:p>
      </dgm:t>
    </dgm:pt>
    <dgm:pt modelId="{6A8363E8-B0A3-461D-B6B9-DB8B659D36D4}">
      <dgm:prSet custT="1"/>
      <dgm:spPr/>
      <dgm:t>
        <a:bodyPr/>
        <a:lstStyle/>
        <a:p>
          <a:pPr latinLnBrk="1"/>
          <a:r>
            <a:rPr lang="en-US" altLang="ko-KR" sz="4000" dirty="0" smtClean="0">
              <a:latin typeface="바탕"/>
              <a:ea typeface="바탕"/>
            </a:rPr>
            <a:t>···</a:t>
          </a:r>
          <a:endParaRPr lang="ko-KR" altLang="en-US" sz="4000" dirty="0"/>
        </a:p>
      </dgm:t>
    </dgm:pt>
    <dgm:pt modelId="{7A908D85-F975-40E4-8337-4878544541F9}" type="parTrans" cxnId="{3AC220AA-4E07-4D99-BBFA-101D83A47C06}">
      <dgm:prSet/>
      <dgm:spPr/>
      <dgm:t>
        <a:bodyPr/>
        <a:lstStyle/>
        <a:p>
          <a:pPr latinLnBrk="1"/>
          <a:endParaRPr lang="ko-KR" altLang="en-US"/>
        </a:p>
      </dgm:t>
    </dgm:pt>
    <dgm:pt modelId="{15642481-4201-4142-8269-A0033115D1F2}" type="sibTrans" cxnId="{3AC220AA-4E07-4D99-BBFA-101D83A47C06}">
      <dgm:prSet/>
      <dgm:spPr/>
      <dgm:t>
        <a:bodyPr/>
        <a:lstStyle/>
        <a:p>
          <a:pPr latinLnBrk="1"/>
          <a:endParaRPr lang="ko-KR" altLang="en-US"/>
        </a:p>
      </dgm:t>
    </dgm:pt>
    <dgm:pt modelId="{A9E04D2A-FE5C-45AF-A6CB-516120C3EDC8}">
      <dgm:prSet custT="1"/>
      <dgm:spPr/>
      <dgm:t>
        <a:bodyPr/>
        <a:lstStyle/>
        <a:p>
          <a:pPr latinLnBrk="1"/>
          <a:r>
            <a:rPr lang="en-US" altLang="ko-KR" sz="1000" dirty="0" smtClean="0"/>
            <a:t>Glance-</a:t>
          </a:r>
          <a:r>
            <a:rPr lang="en-US" altLang="ko-KR" sz="1000" dirty="0" err="1" smtClean="0"/>
            <a:t>package.pp</a:t>
          </a:r>
          <a:endParaRPr lang="ko-KR" altLang="en-US" sz="1000" dirty="0"/>
        </a:p>
      </dgm:t>
    </dgm:pt>
    <dgm:pt modelId="{8D0A45E1-ACEF-4B96-8CF6-4C0BE4300A3D}" type="parTrans" cxnId="{E4336350-6449-4A46-B5E3-706EDFEF65DA}">
      <dgm:prSet/>
      <dgm:spPr/>
      <dgm:t>
        <a:bodyPr/>
        <a:lstStyle/>
        <a:p>
          <a:pPr latinLnBrk="1"/>
          <a:endParaRPr lang="ko-KR" altLang="en-US"/>
        </a:p>
      </dgm:t>
    </dgm:pt>
    <dgm:pt modelId="{ECD1A4E5-F7E3-42C1-B244-1484B9812BEA}" type="sibTrans" cxnId="{E4336350-6449-4A46-B5E3-706EDFEF65DA}">
      <dgm:prSet/>
      <dgm:spPr/>
      <dgm:t>
        <a:bodyPr/>
        <a:lstStyle/>
        <a:p>
          <a:pPr latinLnBrk="1"/>
          <a:endParaRPr lang="ko-KR" altLang="en-US"/>
        </a:p>
      </dgm:t>
    </dgm:pt>
    <dgm:pt modelId="{850DCB62-0F19-4F55-B2AD-34DA050C15A3}">
      <dgm:prSet custT="1"/>
      <dgm:spPr/>
      <dgm:t>
        <a:bodyPr/>
        <a:lstStyle/>
        <a:p>
          <a:pPr latinLnBrk="1"/>
          <a:r>
            <a:rPr lang="en-US" altLang="ko-KR" sz="1000" dirty="0" smtClean="0"/>
            <a:t>Glance-</a:t>
          </a:r>
          <a:r>
            <a:rPr lang="en-US" altLang="ko-KR" sz="1000" dirty="0" err="1" smtClean="0"/>
            <a:t>api.pp</a:t>
          </a:r>
          <a:endParaRPr lang="ko-KR" altLang="en-US" sz="1000" dirty="0"/>
        </a:p>
      </dgm:t>
    </dgm:pt>
    <dgm:pt modelId="{F609A4E9-207F-48BF-92BA-C819A111DE68}" type="parTrans" cxnId="{0578E2D1-C2B0-4E21-824D-3AC116B23084}">
      <dgm:prSet/>
      <dgm:spPr/>
      <dgm:t>
        <a:bodyPr/>
        <a:lstStyle/>
        <a:p>
          <a:pPr latinLnBrk="1"/>
          <a:endParaRPr lang="ko-KR" altLang="en-US"/>
        </a:p>
      </dgm:t>
    </dgm:pt>
    <dgm:pt modelId="{DFECD03E-59C1-4D82-9FAA-D8CC46786899}" type="sibTrans" cxnId="{0578E2D1-C2B0-4E21-824D-3AC116B23084}">
      <dgm:prSet/>
      <dgm:spPr/>
      <dgm:t>
        <a:bodyPr/>
        <a:lstStyle/>
        <a:p>
          <a:pPr latinLnBrk="1"/>
          <a:endParaRPr lang="ko-KR" altLang="en-US"/>
        </a:p>
      </dgm:t>
    </dgm:pt>
    <dgm:pt modelId="{754847ED-42B3-4011-940E-66C93A3E98F7}">
      <dgm:prSet custT="1"/>
      <dgm:spPr/>
      <dgm:t>
        <a:bodyPr/>
        <a:lstStyle/>
        <a:p>
          <a:pPr latinLnBrk="1"/>
          <a:r>
            <a:rPr lang="en-US" altLang="ko-KR" sz="1000" dirty="0" err="1" smtClean="0"/>
            <a:t>glance_regi.pp</a:t>
          </a:r>
          <a:endParaRPr lang="ko-KR" altLang="en-US" sz="1000" dirty="0"/>
        </a:p>
      </dgm:t>
    </dgm:pt>
    <dgm:pt modelId="{B3254CC8-BE49-45CA-BFB0-CD87909B522F}" type="parTrans" cxnId="{648F4A02-7425-4C10-96D0-D49A11667249}">
      <dgm:prSet/>
      <dgm:spPr/>
      <dgm:t>
        <a:bodyPr/>
        <a:lstStyle/>
        <a:p>
          <a:pPr latinLnBrk="1"/>
          <a:endParaRPr lang="ko-KR" altLang="en-US"/>
        </a:p>
      </dgm:t>
    </dgm:pt>
    <dgm:pt modelId="{1CA4483D-8AFB-457E-9E19-B0DBBF76DA81}" type="sibTrans" cxnId="{648F4A02-7425-4C10-96D0-D49A11667249}">
      <dgm:prSet/>
      <dgm:spPr/>
      <dgm:t>
        <a:bodyPr/>
        <a:lstStyle/>
        <a:p>
          <a:pPr latinLnBrk="1"/>
          <a:endParaRPr lang="ko-KR" altLang="en-US"/>
        </a:p>
      </dgm:t>
    </dgm:pt>
    <dgm:pt modelId="{2349FC6E-4FD9-4C60-B585-1AE50A3A2100}">
      <dgm:prSet custT="1"/>
      <dgm:spPr/>
      <dgm:t>
        <a:bodyPr/>
        <a:lstStyle/>
        <a:p>
          <a:pPr latinLnBrk="1"/>
          <a:r>
            <a:rPr lang="en-US" altLang="ko-KR" sz="1000" dirty="0" smtClean="0"/>
            <a:t>Nova.sh</a:t>
          </a:r>
          <a:endParaRPr lang="ko-KR" altLang="en-US" sz="1000" dirty="0"/>
        </a:p>
      </dgm:t>
    </dgm:pt>
    <dgm:pt modelId="{B2BADA19-6978-4A1E-A633-D283B837D4AE}" type="parTrans" cxnId="{A215DF6E-1900-4707-8D7F-9C82E0E40A5E}">
      <dgm:prSet/>
      <dgm:spPr/>
      <dgm:t>
        <a:bodyPr/>
        <a:lstStyle/>
        <a:p>
          <a:pPr latinLnBrk="1"/>
          <a:endParaRPr lang="ko-KR" altLang="en-US"/>
        </a:p>
      </dgm:t>
    </dgm:pt>
    <dgm:pt modelId="{75A65573-C122-4D62-807D-1A568D620917}" type="sibTrans" cxnId="{A215DF6E-1900-4707-8D7F-9C82E0E40A5E}">
      <dgm:prSet/>
      <dgm:spPr/>
      <dgm:t>
        <a:bodyPr/>
        <a:lstStyle/>
        <a:p>
          <a:pPr latinLnBrk="1"/>
          <a:endParaRPr lang="ko-KR" altLang="en-US"/>
        </a:p>
      </dgm:t>
    </dgm:pt>
    <dgm:pt modelId="{C5417F82-587C-4091-B01F-707D9371D0B6}">
      <dgm:prSet custT="1"/>
      <dgm:spPr/>
      <dgm:t>
        <a:bodyPr/>
        <a:lstStyle/>
        <a:p>
          <a:pPr latinLnBrk="1"/>
          <a:r>
            <a:rPr lang="en-US" altLang="ko-KR" sz="1000" dirty="0" smtClean="0"/>
            <a:t>Neutron.sh</a:t>
          </a:r>
          <a:endParaRPr lang="ko-KR" altLang="en-US" sz="1000" dirty="0"/>
        </a:p>
      </dgm:t>
    </dgm:pt>
    <dgm:pt modelId="{5FE1BE8F-2E2B-4970-807D-7B759D27EA22}" type="parTrans" cxnId="{F1DE0629-F840-40FD-9DAC-21FC05039B26}">
      <dgm:prSet/>
      <dgm:spPr/>
      <dgm:t>
        <a:bodyPr/>
        <a:lstStyle/>
        <a:p>
          <a:pPr latinLnBrk="1"/>
          <a:endParaRPr lang="ko-KR" altLang="en-US"/>
        </a:p>
      </dgm:t>
    </dgm:pt>
    <dgm:pt modelId="{72D3E704-1013-4A75-A3E2-175DF0E51064}" type="sibTrans" cxnId="{F1DE0629-F840-40FD-9DAC-21FC05039B26}">
      <dgm:prSet/>
      <dgm:spPr/>
      <dgm:t>
        <a:bodyPr/>
        <a:lstStyle/>
        <a:p>
          <a:pPr latinLnBrk="1"/>
          <a:endParaRPr lang="ko-KR" altLang="en-US"/>
        </a:p>
      </dgm:t>
    </dgm:pt>
    <dgm:pt modelId="{0790E333-BF9A-42FB-8E33-58D472832A14}">
      <dgm:prSet custT="1"/>
      <dgm:spPr/>
      <dgm:t>
        <a:bodyPr/>
        <a:lstStyle/>
        <a:p>
          <a:pPr latinLnBrk="1"/>
          <a:r>
            <a:rPr lang="en-US" altLang="ko-KR" sz="1000" dirty="0" smtClean="0"/>
            <a:t>Nova-</a:t>
          </a:r>
          <a:r>
            <a:rPr lang="en-US" altLang="ko-KR" sz="1000" dirty="0" err="1" smtClean="0"/>
            <a:t>package.pp</a:t>
          </a:r>
          <a:endParaRPr lang="ko-KR" altLang="en-US" sz="1000" dirty="0"/>
        </a:p>
      </dgm:t>
    </dgm:pt>
    <dgm:pt modelId="{6E1BE0CA-8A69-489A-9198-A2672F5C724D}" type="parTrans" cxnId="{515A2625-B37D-49C1-876E-E6E74713D166}">
      <dgm:prSet/>
      <dgm:spPr/>
      <dgm:t>
        <a:bodyPr/>
        <a:lstStyle/>
        <a:p>
          <a:pPr latinLnBrk="1"/>
          <a:endParaRPr lang="ko-KR" altLang="en-US"/>
        </a:p>
      </dgm:t>
    </dgm:pt>
    <dgm:pt modelId="{61CC9708-29FF-4182-9F9B-5166A0377642}" type="sibTrans" cxnId="{515A2625-B37D-49C1-876E-E6E74713D166}">
      <dgm:prSet/>
      <dgm:spPr/>
      <dgm:t>
        <a:bodyPr/>
        <a:lstStyle/>
        <a:p>
          <a:pPr latinLnBrk="1"/>
          <a:endParaRPr lang="ko-KR" altLang="en-US"/>
        </a:p>
      </dgm:t>
    </dgm:pt>
    <dgm:pt modelId="{BA907607-90F5-487E-8BD0-080E1640E952}">
      <dgm:prSet custT="1"/>
      <dgm:spPr/>
      <dgm:t>
        <a:bodyPr/>
        <a:lstStyle/>
        <a:p>
          <a:pPr latinLnBrk="1"/>
          <a:r>
            <a:rPr lang="en-US" altLang="ko-KR" sz="1000" dirty="0" err="1" smtClean="0"/>
            <a:t>Nova_conf.pp</a:t>
          </a:r>
          <a:endParaRPr lang="ko-KR" altLang="en-US" sz="1000" dirty="0"/>
        </a:p>
      </dgm:t>
    </dgm:pt>
    <dgm:pt modelId="{69467739-F479-411E-9D76-68246485C371}" type="parTrans" cxnId="{EF171479-681C-4F1D-A765-8881EBFE886B}">
      <dgm:prSet/>
      <dgm:spPr/>
      <dgm:t>
        <a:bodyPr/>
        <a:lstStyle/>
        <a:p>
          <a:pPr latinLnBrk="1"/>
          <a:endParaRPr lang="ko-KR" altLang="en-US"/>
        </a:p>
      </dgm:t>
    </dgm:pt>
    <dgm:pt modelId="{324CF09B-BB85-4064-A4C8-9E257134DD50}" type="sibTrans" cxnId="{EF171479-681C-4F1D-A765-8881EBFE886B}">
      <dgm:prSet/>
      <dgm:spPr/>
      <dgm:t>
        <a:bodyPr/>
        <a:lstStyle/>
        <a:p>
          <a:pPr latinLnBrk="1"/>
          <a:endParaRPr lang="ko-KR" altLang="en-US"/>
        </a:p>
      </dgm:t>
    </dgm:pt>
    <dgm:pt modelId="{6883D8B4-794A-4DA8-B47E-F85A07F3E53E}">
      <dgm:prSet custT="1"/>
      <dgm:spPr/>
      <dgm:t>
        <a:bodyPr/>
        <a:lstStyle/>
        <a:p>
          <a:pPr latinLnBrk="1"/>
          <a:r>
            <a:rPr lang="en-US" altLang="ko-KR" sz="1000" dirty="0" smtClean="0"/>
            <a:t>Nova-</a:t>
          </a:r>
          <a:r>
            <a:rPr lang="en-US" altLang="ko-KR" sz="1000" dirty="0" err="1" smtClean="0"/>
            <a:t>package.pp</a:t>
          </a:r>
          <a:endParaRPr lang="ko-KR" altLang="en-US" sz="1000" dirty="0"/>
        </a:p>
      </dgm:t>
    </dgm:pt>
    <dgm:pt modelId="{AA69270F-79FC-4DA1-92FB-B698DB838A47}" type="parTrans" cxnId="{A5F4F016-41FF-47AB-9984-6F1B5DDB66DD}">
      <dgm:prSet/>
      <dgm:spPr/>
      <dgm:t>
        <a:bodyPr/>
        <a:lstStyle/>
        <a:p>
          <a:pPr latinLnBrk="1"/>
          <a:endParaRPr lang="ko-KR" altLang="en-US"/>
        </a:p>
      </dgm:t>
    </dgm:pt>
    <dgm:pt modelId="{076C1010-5F67-4EC9-8B9C-75D5541258C4}" type="sibTrans" cxnId="{A5F4F016-41FF-47AB-9984-6F1B5DDB66DD}">
      <dgm:prSet/>
      <dgm:spPr/>
      <dgm:t>
        <a:bodyPr/>
        <a:lstStyle/>
        <a:p>
          <a:pPr latinLnBrk="1"/>
          <a:endParaRPr lang="ko-KR" altLang="en-US"/>
        </a:p>
      </dgm:t>
    </dgm:pt>
    <dgm:pt modelId="{B86CEC24-2768-45E0-8577-21F433419CA0}">
      <dgm:prSet custT="1"/>
      <dgm:spPr/>
      <dgm:t>
        <a:bodyPr/>
        <a:lstStyle/>
        <a:p>
          <a:pPr latinLnBrk="1"/>
          <a:r>
            <a:rPr lang="en-US" altLang="ko-KR" sz="1000" dirty="0" err="1" smtClean="0"/>
            <a:t>Nova_conf.pp</a:t>
          </a:r>
          <a:endParaRPr lang="ko-KR" altLang="en-US" sz="1000" dirty="0"/>
        </a:p>
      </dgm:t>
    </dgm:pt>
    <dgm:pt modelId="{CD78C4CC-74C5-4771-B2EC-9363B04D2D9D}" type="parTrans" cxnId="{9ECD4A61-8F0F-4638-A816-731FDC0E8A2F}">
      <dgm:prSet/>
      <dgm:spPr/>
      <dgm:t>
        <a:bodyPr/>
        <a:lstStyle/>
        <a:p>
          <a:pPr latinLnBrk="1"/>
          <a:endParaRPr lang="ko-KR" altLang="en-US"/>
        </a:p>
      </dgm:t>
    </dgm:pt>
    <dgm:pt modelId="{F3B3AB9D-655A-4EC6-95BC-34F3C2EF0FD9}" type="sibTrans" cxnId="{9ECD4A61-8F0F-4638-A816-731FDC0E8A2F}">
      <dgm:prSet/>
      <dgm:spPr/>
      <dgm:t>
        <a:bodyPr/>
        <a:lstStyle/>
        <a:p>
          <a:pPr latinLnBrk="1"/>
          <a:endParaRPr lang="ko-KR" altLang="en-US"/>
        </a:p>
      </dgm:t>
    </dgm:pt>
    <dgm:pt modelId="{1BC47010-172D-4E24-BCC4-ECB234FA9F67}">
      <dgm:prSet custT="1"/>
      <dgm:spPr/>
      <dgm:t>
        <a:bodyPr/>
        <a:lstStyle/>
        <a:p>
          <a:pPr latinLnBrk="1"/>
          <a:r>
            <a:rPr lang="en-US" altLang="ko-KR" sz="1000" dirty="0" err="1" smtClean="0"/>
            <a:t>Openstack-package.pp</a:t>
          </a:r>
          <a:endParaRPr lang="ko-KR" altLang="en-US" sz="1000" dirty="0"/>
        </a:p>
      </dgm:t>
    </dgm:pt>
    <dgm:pt modelId="{2218DA2E-DEB2-4212-ABC1-58B05B5386B6}" type="parTrans" cxnId="{D1E9DA2A-4C73-4549-BEF3-682CD007FDD6}">
      <dgm:prSet/>
      <dgm:spPr/>
      <dgm:t>
        <a:bodyPr/>
        <a:lstStyle/>
        <a:p>
          <a:pPr latinLnBrk="1"/>
          <a:endParaRPr lang="ko-KR" altLang="en-US"/>
        </a:p>
      </dgm:t>
    </dgm:pt>
    <dgm:pt modelId="{11C7E84B-C7D5-4336-935D-4C203DEB3B0E}" type="sibTrans" cxnId="{D1E9DA2A-4C73-4549-BEF3-682CD007FDD6}">
      <dgm:prSet/>
      <dgm:spPr/>
      <dgm:t>
        <a:bodyPr/>
        <a:lstStyle/>
        <a:p>
          <a:pPr latinLnBrk="1"/>
          <a:endParaRPr lang="ko-KR" altLang="en-US"/>
        </a:p>
      </dgm:t>
    </dgm:pt>
    <dgm:pt modelId="{EC876EF4-C8EF-4F17-9B61-0703397EFCF4}">
      <dgm:prSet custT="1"/>
      <dgm:spPr/>
      <dgm:t>
        <a:bodyPr/>
        <a:lstStyle/>
        <a:p>
          <a:pPr latinLnBrk="1"/>
          <a:r>
            <a:rPr lang="en-US" altLang="ko-KR" sz="1000" dirty="0" err="1" smtClean="0"/>
            <a:t>Ntp.pp</a:t>
          </a:r>
          <a:endParaRPr lang="ko-KR" altLang="en-US" sz="1000" dirty="0"/>
        </a:p>
      </dgm:t>
    </dgm:pt>
    <dgm:pt modelId="{1D5309AA-663E-4598-9D4C-6D3A4BE78A80}" type="parTrans" cxnId="{57676FAD-2760-4448-B38E-63A9A869B6DE}">
      <dgm:prSet/>
      <dgm:spPr/>
      <dgm:t>
        <a:bodyPr/>
        <a:lstStyle/>
        <a:p>
          <a:pPr latinLnBrk="1"/>
          <a:endParaRPr lang="ko-KR" altLang="en-US"/>
        </a:p>
      </dgm:t>
    </dgm:pt>
    <dgm:pt modelId="{9D41010B-AA86-4DE5-AD19-DF2AFE974493}" type="sibTrans" cxnId="{57676FAD-2760-4448-B38E-63A9A869B6DE}">
      <dgm:prSet/>
      <dgm:spPr/>
      <dgm:t>
        <a:bodyPr/>
        <a:lstStyle/>
        <a:p>
          <a:pPr latinLnBrk="1"/>
          <a:endParaRPr lang="ko-KR" altLang="en-US"/>
        </a:p>
      </dgm:t>
    </dgm:pt>
    <dgm:pt modelId="{5E2C4C4F-0FFA-4027-887D-EE61DDDC2708}">
      <dgm:prSet custT="1"/>
      <dgm:spPr/>
      <dgm:t>
        <a:bodyPr/>
        <a:lstStyle/>
        <a:p>
          <a:pPr latinLnBrk="1"/>
          <a:r>
            <a:rPr lang="en-US" altLang="ko-KR" sz="1000" dirty="0" err="1" smtClean="0"/>
            <a:t>MySQL.pp</a:t>
          </a:r>
          <a:endParaRPr lang="ko-KR" altLang="en-US" sz="1000" dirty="0"/>
        </a:p>
      </dgm:t>
    </dgm:pt>
    <dgm:pt modelId="{D314C64D-E910-4178-BDA7-CE0520736CA9}" type="parTrans" cxnId="{6C931ADA-0775-4BCC-B481-46567246D4A2}">
      <dgm:prSet/>
      <dgm:spPr/>
      <dgm:t>
        <a:bodyPr/>
        <a:lstStyle/>
        <a:p>
          <a:pPr latinLnBrk="1"/>
          <a:endParaRPr lang="ko-KR" altLang="en-US"/>
        </a:p>
      </dgm:t>
    </dgm:pt>
    <dgm:pt modelId="{232B784B-2656-42FE-8019-7C6F9B66F359}" type="sibTrans" cxnId="{6C931ADA-0775-4BCC-B481-46567246D4A2}">
      <dgm:prSet/>
      <dgm:spPr/>
      <dgm:t>
        <a:bodyPr/>
        <a:lstStyle/>
        <a:p>
          <a:pPr latinLnBrk="1"/>
          <a:endParaRPr lang="ko-KR" altLang="en-US"/>
        </a:p>
      </dgm:t>
    </dgm:pt>
    <dgm:pt modelId="{CA7220A7-6070-43E0-B32F-2749AC090454}">
      <dgm:prSet custT="1"/>
      <dgm:spPr/>
      <dgm:t>
        <a:bodyPr/>
        <a:lstStyle/>
        <a:p>
          <a:pPr latinLnBrk="1"/>
          <a:r>
            <a:rPr lang="en-US" altLang="ko-KR" sz="1000" dirty="0" smtClean="0"/>
            <a:t>Neutron-</a:t>
          </a:r>
          <a:r>
            <a:rPr lang="en-US" altLang="ko-KR" sz="1000" dirty="0" err="1" smtClean="0"/>
            <a:t>package.pp</a:t>
          </a:r>
          <a:endParaRPr lang="ko-KR" altLang="en-US" sz="1000" dirty="0"/>
        </a:p>
      </dgm:t>
    </dgm:pt>
    <dgm:pt modelId="{F7DFABFB-509C-4660-95E0-1A89C4EEAAFD}" type="parTrans" cxnId="{8B838884-43F2-4B80-A536-D31733DE6F1D}">
      <dgm:prSet/>
      <dgm:spPr/>
      <dgm:t>
        <a:bodyPr/>
        <a:lstStyle/>
        <a:p>
          <a:pPr latinLnBrk="1"/>
          <a:endParaRPr lang="ko-KR" altLang="en-US"/>
        </a:p>
      </dgm:t>
    </dgm:pt>
    <dgm:pt modelId="{5FAC8FBC-B814-48D5-AD29-BE830C579675}" type="sibTrans" cxnId="{8B838884-43F2-4B80-A536-D31733DE6F1D}">
      <dgm:prSet/>
      <dgm:spPr/>
      <dgm:t>
        <a:bodyPr/>
        <a:lstStyle/>
        <a:p>
          <a:pPr latinLnBrk="1"/>
          <a:endParaRPr lang="ko-KR" altLang="en-US"/>
        </a:p>
      </dgm:t>
    </dgm:pt>
    <dgm:pt modelId="{533461B9-B978-4C6C-8736-440C7A34A64D}">
      <dgm:prSet custT="1"/>
      <dgm:spPr/>
      <dgm:t>
        <a:bodyPr/>
        <a:lstStyle/>
        <a:p>
          <a:pPr latinLnBrk="1"/>
          <a:r>
            <a:rPr lang="en-US" altLang="ko-KR" sz="1000" dirty="0" smtClean="0"/>
            <a:t>Neutron_</a:t>
          </a:r>
          <a:r>
            <a:rPr lang="en-US" altLang="ko-KR" sz="1000" dirty="0" err="1" smtClean="0"/>
            <a:t>conf</a:t>
          </a:r>
          <a:r>
            <a:rPr lang="en-US" altLang="ko-KR" sz="1000" dirty="0" smtClean="0"/>
            <a:t>,.pp</a:t>
          </a:r>
          <a:endParaRPr lang="ko-KR" altLang="en-US" sz="1000" dirty="0"/>
        </a:p>
      </dgm:t>
    </dgm:pt>
    <dgm:pt modelId="{9890C9F1-5139-425A-8997-C25A77472A84}" type="parTrans" cxnId="{A58F907A-C8F6-41A5-B156-C6329379983B}">
      <dgm:prSet/>
      <dgm:spPr/>
      <dgm:t>
        <a:bodyPr/>
        <a:lstStyle/>
        <a:p>
          <a:pPr latinLnBrk="1"/>
          <a:endParaRPr lang="ko-KR" altLang="en-US"/>
        </a:p>
      </dgm:t>
    </dgm:pt>
    <dgm:pt modelId="{4C838D2D-A5C4-45B4-BC98-52837869EB9F}" type="sibTrans" cxnId="{A58F907A-C8F6-41A5-B156-C6329379983B}">
      <dgm:prSet/>
      <dgm:spPr/>
      <dgm:t>
        <a:bodyPr/>
        <a:lstStyle/>
        <a:p>
          <a:pPr latinLnBrk="1"/>
          <a:endParaRPr lang="ko-KR" altLang="en-US"/>
        </a:p>
      </dgm:t>
    </dgm:pt>
    <dgm:pt modelId="{6F125EAF-62EE-40E7-9682-E80AFDF26A96}">
      <dgm:prSet custT="1"/>
      <dgm:spPr/>
      <dgm:t>
        <a:bodyPr/>
        <a:lstStyle/>
        <a:p>
          <a:pPr latinLnBrk="1"/>
          <a:r>
            <a:rPr lang="en-US" altLang="ko-KR" sz="4000" dirty="0" smtClean="0">
              <a:latin typeface="바탕"/>
              <a:ea typeface="바탕"/>
            </a:rPr>
            <a:t>···</a:t>
          </a:r>
          <a:endParaRPr lang="ko-KR" altLang="en-US" sz="4000" dirty="0"/>
        </a:p>
      </dgm:t>
    </dgm:pt>
    <dgm:pt modelId="{103B9139-1C9C-4215-8FF5-B614B6F39630}" type="parTrans" cxnId="{9DB78157-4FAB-47BF-A7CE-6A150528E5BF}">
      <dgm:prSet/>
      <dgm:spPr/>
      <dgm:t>
        <a:bodyPr/>
        <a:lstStyle/>
        <a:p>
          <a:pPr latinLnBrk="1"/>
          <a:endParaRPr lang="ko-KR" altLang="en-US"/>
        </a:p>
      </dgm:t>
    </dgm:pt>
    <dgm:pt modelId="{821EE977-FD12-4FDB-9359-F317F271F22E}" type="sibTrans" cxnId="{9DB78157-4FAB-47BF-A7CE-6A150528E5BF}">
      <dgm:prSet/>
      <dgm:spPr/>
      <dgm:t>
        <a:bodyPr/>
        <a:lstStyle/>
        <a:p>
          <a:pPr latinLnBrk="1"/>
          <a:endParaRPr lang="ko-KR" altLang="en-US"/>
        </a:p>
      </dgm:t>
    </dgm:pt>
    <dgm:pt modelId="{196414A9-5E58-428B-A54B-EF77FA6F4DB5}" type="pres">
      <dgm:prSet presAssocID="{2807CC5E-F79E-44B2-B158-B30B36042C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C32516-D1E0-47FB-84F1-ACD67A641A5E}" type="pres">
      <dgm:prSet presAssocID="{23FB512B-351E-4B07-AE9B-E06CDBB08420}" presName="hierRoot1" presStyleCnt="0">
        <dgm:presLayoutVars>
          <dgm:hierBranch val="init"/>
        </dgm:presLayoutVars>
      </dgm:prSet>
      <dgm:spPr/>
    </dgm:pt>
    <dgm:pt modelId="{2C7412A3-3620-4862-8B83-BCB77C77A103}" type="pres">
      <dgm:prSet presAssocID="{23FB512B-351E-4B07-AE9B-E06CDBB08420}" presName="rootComposite1" presStyleCnt="0"/>
      <dgm:spPr/>
    </dgm:pt>
    <dgm:pt modelId="{FFD1998B-B2CB-4554-90B3-3359F21249C0}" type="pres">
      <dgm:prSet presAssocID="{23FB512B-351E-4B07-AE9B-E06CDBB0842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8B6A39-D087-4959-BDE1-94E0FC0B5FC4}" type="pres">
      <dgm:prSet presAssocID="{23FB512B-351E-4B07-AE9B-E06CDBB0842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25D0ACE6-9A6E-41E5-85A5-F759F0226BF7}" type="pres">
      <dgm:prSet presAssocID="{23FB512B-351E-4B07-AE9B-E06CDBB08420}" presName="hierChild2" presStyleCnt="0"/>
      <dgm:spPr/>
    </dgm:pt>
    <dgm:pt modelId="{64D91EFE-7EF9-4F2D-90C0-A477F5DB4BDF}" type="pres">
      <dgm:prSet presAssocID="{336DF147-ED43-4047-8E28-72ED2F70D710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5746F26F-1F51-4E89-B00D-8A651FB5A794}" type="pres">
      <dgm:prSet presAssocID="{FD9E225E-142F-4859-B3FA-1F9CE9E8A6FA}" presName="hierRoot2" presStyleCnt="0">
        <dgm:presLayoutVars>
          <dgm:hierBranch val="init"/>
        </dgm:presLayoutVars>
      </dgm:prSet>
      <dgm:spPr/>
    </dgm:pt>
    <dgm:pt modelId="{2CAAAC65-E47A-48B1-B254-8E17B520888B}" type="pres">
      <dgm:prSet presAssocID="{FD9E225E-142F-4859-B3FA-1F9CE9E8A6FA}" presName="rootComposite" presStyleCnt="0"/>
      <dgm:spPr/>
    </dgm:pt>
    <dgm:pt modelId="{FEA620F8-3021-474B-9745-7B0DBFEC0877}" type="pres">
      <dgm:prSet presAssocID="{FD9E225E-142F-4859-B3FA-1F9CE9E8A6F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F373FE-876B-47E1-9967-B8867742096E}" type="pres">
      <dgm:prSet presAssocID="{FD9E225E-142F-4859-B3FA-1F9CE9E8A6FA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8756DD1-EA04-4448-900E-945F597CF207}" type="pres">
      <dgm:prSet presAssocID="{FD9E225E-142F-4859-B3FA-1F9CE9E8A6FA}" presName="hierChild4" presStyleCnt="0"/>
      <dgm:spPr/>
    </dgm:pt>
    <dgm:pt modelId="{6891D202-C334-4081-A8FC-4C92BB46B0AF}" type="pres">
      <dgm:prSet presAssocID="{FD9E225E-142F-4859-B3FA-1F9CE9E8A6FA}" presName="hierChild5" presStyleCnt="0"/>
      <dgm:spPr/>
    </dgm:pt>
    <dgm:pt modelId="{EF1411A4-ABEB-40C0-8597-DA0118655687}" type="pres">
      <dgm:prSet presAssocID="{5E1F8917-23EF-4EA1-94E2-6F4DF573EEDF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34DFEE41-FB7A-46F2-8CD7-8A466E91DF98}" type="pres">
      <dgm:prSet presAssocID="{3AEF2106-355C-4CEA-B830-D4D2836A6458}" presName="hierRoot2" presStyleCnt="0">
        <dgm:presLayoutVars>
          <dgm:hierBranch val="init"/>
        </dgm:presLayoutVars>
      </dgm:prSet>
      <dgm:spPr/>
    </dgm:pt>
    <dgm:pt modelId="{B3B8F8EB-B797-49BA-A179-4B6F60419EF7}" type="pres">
      <dgm:prSet presAssocID="{3AEF2106-355C-4CEA-B830-D4D2836A6458}" presName="rootComposite" presStyleCnt="0"/>
      <dgm:spPr/>
    </dgm:pt>
    <dgm:pt modelId="{671C4D08-2E86-40CF-AC60-B67810590DDF}" type="pres">
      <dgm:prSet presAssocID="{3AEF2106-355C-4CEA-B830-D4D2836A6458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A529C9-4D67-4C8B-9563-549E88D13226}" type="pres">
      <dgm:prSet presAssocID="{3AEF2106-355C-4CEA-B830-D4D2836A6458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DDFF12C-1FA6-4D56-9838-26F3D738666D}" type="pres">
      <dgm:prSet presAssocID="{3AEF2106-355C-4CEA-B830-D4D2836A6458}" presName="hierChild4" presStyleCnt="0"/>
      <dgm:spPr/>
    </dgm:pt>
    <dgm:pt modelId="{E9E690A9-6BF6-4332-A862-4452D4B57A46}" type="pres">
      <dgm:prSet presAssocID="{E81A3849-2F56-4033-BFAC-22E34085BE7A}" presName="Name37" presStyleLbl="parChTrans1D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63F51F85-F7E2-4B6A-BED3-C6E9ACAD8393}" type="pres">
      <dgm:prSet presAssocID="{B663D581-EA08-476A-8CCF-417435281648}" presName="hierRoot2" presStyleCnt="0">
        <dgm:presLayoutVars>
          <dgm:hierBranch val="init"/>
        </dgm:presLayoutVars>
      </dgm:prSet>
      <dgm:spPr/>
    </dgm:pt>
    <dgm:pt modelId="{97580F5C-533F-44E4-B828-6F0B399FF6CB}" type="pres">
      <dgm:prSet presAssocID="{B663D581-EA08-476A-8CCF-417435281648}" presName="rootComposite" presStyleCnt="0"/>
      <dgm:spPr/>
    </dgm:pt>
    <dgm:pt modelId="{18F5BB10-9121-4323-BDF0-70FF7350D002}" type="pres">
      <dgm:prSet presAssocID="{B663D581-EA08-476A-8CCF-417435281648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20F1ED-6FD7-437E-AE34-E75629EE44CF}" type="pres">
      <dgm:prSet presAssocID="{B663D581-EA08-476A-8CCF-417435281648}" presName="rootConnector" presStyleLbl="node3" presStyleIdx="0" presStyleCnt="10"/>
      <dgm:spPr/>
      <dgm:t>
        <a:bodyPr/>
        <a:lstStyle/>
        <a:p>
          <a:pPr latinLnBrk="1"/>
          <a:endParaRPr lang="ko-KR" altLang="en-US"/>
        </a:p>
      </dgm:t>
    </dgm:pt>
    <dgm:pt modelId="{7441776D-7796-4D9C-9204-EE527D72D002}" type="pres">
      <dgm:prSet presAssocID="{B663D581-EA08-476A-8CCF-417435281648}" presName="hierChild4" presStyleCnt="0"/>
      <dgm:spPr/>
    </dgm:pt>
    <dgm:pt modelId="{35628C8D-31CE-4CB4-94DC-C51E71A80F9F}" type="pres">
      <dgm:prSet presAssocID="{2218DA2E-DEB2-4212-ABC1-58B05B5386B6}" presName="Name37" presStyleLbl="parChTrans1D4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CF507F9F-17E2-4C3C-873D-3CAAB8B1AE37}" type="pres">
      <dgm:prSet presAssocID="{1BC47010-172D-4E24-BCC4-ECB234FA9F67}" presName="hierRoot2" presStyleCnt="0">
        <dgm:presLayoutVars>
          <dgm:hierBranch val="init"/>
        </dgm:presLayoutVars>
      </dgm:prSet>
      <dgm:spPr/>
    </dgm:pt>
    <dgm:pt modelId="{7A118E89-6DF4-443B-8390-2131588AED6B}" type="pres">
      <dgm:prSet presAssocID="{1BC47010-172D-4E24-BCC4-ECB234FA9F67}" presName="rootComposite" presStyleCnt="0"/>
      <dgm:spPr/>
    </dgm:pt>
    <dgm:pt modelId="{1F6C9D27-9409-48BA-B60C-5D169165AA8A}" type="pres">
      <dgm:prSet presAssocID="{1BC47010-172D-4E24-BCC4-ECB234FA9F67}" presName="rootText" presStyleLbl="node4" presStyleIdx="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697E06-46C1-4679-AD77-F3F8F5F78398}" type="pres">
      <dgm:prSet presAssocID="{1BC47010-172D-4E24-BCC4-ECB234FA9F67}" presName="rootConnector" presStyleLbl="node4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34C6E506-2C2B-4CF9-BD06-3FBF40790EE0}" type="pres">
      <dgm:prSet presAssocID="{1BC47010-172D-4E24-BCC4-ECB234FA9F67}" presName="hierChild4" presStyleCnt="0"/>
      <dgm:spPr/>
    </dgm:pt>
    <dgm:pt modelId="{B547DC98-51AD-4CF3-AD61-4E3C4F8F710B}" type="pres">
      <dgm:prSet presAssocID="{1BC47010-172D-4E24-BCC4-ECB234FA9F67}" presName="hierChild5" presStyleCnt="0"/>
      <dgm:spPr/>
    </dgm:pt>
    <dgm:pt modelId="{2D66EF01-7628-47D5-BF2D-3A5807D14FB2}" type="pres">
      <dgm:prSet presAssocID="{B663D581-EA08-476A-8CCF-417435281648}" presName="hierChild5" presStyleCnt="0"/>
      <dgm:spPr/>
    </dgm:pt>
    <dgm:pt modelId="{659702D0-0DC1-4512-81AE-AB17C426C0D4}" type="pres">
      <dgm:prSet presAssocID="{19954F0C-4F99-44F4-8AA0-5404A6697A4B}" presName="Name37" presStyleLbl="parChTrans1D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8D9B2A01-441F-45BA-A00E-C9667A35DC0A}" type="pres">
      <dgm:prSet presAssocID="{B68069A3-8D35-4FFB-A831-7391F201AA0D}" presName="hierRoot2" presStyleCnt="0">
        <dgm:presLayoutVars>
          <dgm:hierBranch val="init"/>
        </dgm:presLayoutVars>
      </dgm:prSet>
      <dgm:spPr/>
    </dgm:pt>
    <dgm:pt modelId="{70EB4180-AC4E-4DC9-A93A-24A00F0B7644}" type="pres">
      <dgm:prSet presAssocID="{B68069A3-8D35-4FFB-A831-7391F201AA0D}" presName="rootComposite" presStyleCnt="0"/>
      <dgm:spPr/>
    </dgm:pt>
    <dgm:pt modelId="{21C09BD2-43F2-4F86-9205-65C621237DC1}" type="pres">
      <dgm:prSet presAssocID="{B68069A3-8D35-4FFB-A831-7391F201AA0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C07C6F-4230-4496-A001-5634B043EAA1}" type="pres">
      <dgm:prSet presAssocID="{B68069A3-8D35-4FFB-A831-7391F201AA0D}" presName="rootConnector" presStyleLbl="node3" presStyleIdx="1" presStyleCnt="10"/>
      <dgm:spPr/>
      <dgm:t>
        <a:bodyPr/>
        <a:lstStyle/>
        <a:p>
          <a:pPr latinLnBrk="1"/>
          <a:endParaRPr lang="ko-KR" altLang="en-US"/>
        </a:p>
      </dgm:t>
    </dgm:pt>
    <dgm:pt modelId="{5AE63719-9755-45AD-AEA0-E1746A58CA44}" type="pres">
      <dgm:prSet presAssocID="{B68069A3-8D35-4FFB-A831-7391F201AA0D}" presName="hierChild4" presStyleCnt="0"/>
      <dgm:spPr/>
    </dgm:pt>
    <dgm:pt modelId="{B64F6AE3-AFBA-4618-A4CD-F9EE10FF5003}" type="pres">
      <dgm:prSet presAssocID="{1D5309AA-663E-4598-9D4C-6D3A4BE78A80}" presName="Name37" presStyleLbl="parChTrans1D4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0EA61F11-F4FB-4DB0-812F-1184D4AA1FA8}" type="pres">
      <dgm:prSet presAssocID="{EC876EF4-C8EF-4F17-9B61-0703397EFCF4}" presName="hierRoot2" presStyleCnt="0">
        <dgm:presLayoutVars>
          <dgm:hierBranch val="init"/>
        </dgm:presLayoutVars>
      </dgm:prSet>
      <dgm:spPr/>
    </dgm:pt>
    <dgm:pt modelId="{C46162CC-3DEF-4520-BAB7-B2EDDCC867FF}" type="pres">
      <dgm:prSet presAssocID="{EC876EF4-C8EF-4F17-9B61-0703397EFCF4}" presName="rootComposite" presStyleCnt="0"/>
      <dgm:spPr/>
    </dgm:pt>
    <dgm:pt modelId="{F7846C85-69A2-4F26-B961-85B958C53E12}" type="pres">
      <dgm:prSet presAssocID="{EC876EF4-C8EF-4F17-9B61-0703397EFCF4}" presName="rootText" presStyleLbl="node4" presStyleIdx="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3B00B0-35B8-4884-A13C-BC5EA58C40BF}" type="pres">
      <dgm:prSet presAssocID="{EC876EF4-C8EF-4F17-9B61-0703397EFCF4}" presName="rootConnector" presStyleLbl="node4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3D0ECA46-6179-4DF9-935B-0EEFFF48502A}" type="pres">
      <dgm:prSet presAssocID="{EC876EF4-C8EF-4F17-9B61-0703397EFCF4}" presName="hierChild4" presStyleCnt="0"/>
      <dgm:spPr/>
    </dgm:pt>
    <dgm:pt modelId="{3A388C13-7019-48CF-9906-13DF625583DA}" type="pres">
      <dgm:prSet presAssocID="{EC876EF4-C8EF-4F17-9B61-0703397EFCF4}" presName="hierChild5" presStyleCnt="0"/>
      <dgm:spPr/>
    </dgm:pt>
    <dgm:pt modelId="{09067FA7-DBC2-48D1-8736-699E096E7D58}" type="pres">
      <dgm:prSet presAssocID="{B68069A3-8D35-4FFB-A831-7391F201AA0D}" presName="hierChild5" presStyleCnt="0"/>
      <dgm:spPr/>
    </dgm:pt>
    <dgm:pt modelId="{CD14F2B1-0E4F-44DD-B49A-34B6B74A392C}" type="pres">
      <dgm:prSet presAssocID="{17EEDE64-00F9-4FC4-9905-FF815B41DE3D}" presName="Name37" presStyleLbl="parChTrans1D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6C972959-8A90-43F5-9909-8DD4C16FD206}" type="pres">
      <dgm:prSet presAssocID="{215ABA6B-2529-480E-8617-C33D3F250FA9}" presName="hierRoot2" presStyleCnt="0">
        <dgm:presLayoutVars>
          <dgm:hierBranch val="init"/>
        </dgm:presLayoutVars>
      </dgm:prSet>
      <dgm:spPr/>
    </dgm:pt>
    <dgm:pt modelId="{2BFCF392-566A-4D1F-B188-E0FA0F68D605}" type="pres">
      <dgm:prSet presAssocID="{215ABA6B-2529-480E-8617-C33D3F250FA9}" presName="rootComposite" presStyleCnt="0"/>
      <dgm:spPr/>
    </dgm:pt>
    <dgm:pt modelId="{BD736B7B-9ADC-45DC-8913-3578D8ED1A10}" type="pres">
      <dgm:prSet presAssocID="{215ABA6B-2529-480E-8617-C33D3F250FA9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57DC53-9CC7-4A65-926C-0B613695A951}" type="pres">
      <dgm:prSet presAssocID="{215ABA6B-2529-480E-8617-C33D3F250FA9}" presName="rootConnector" presStyleLbl="node3" presStyleIdx="2" presStyleCnt="10"/>
      <dgm:spPr/>
      <dgm:t>
        <a:bodyPr/>
        <a:lstStyle/>
        <a:p>
          <a:pPr latinLnBrk="1"/>
          <a:endParaRPr lang="ko-KR" altLang="en-US"/>
        </a:p>
      </dgm:t>
    </dgm:pt>
    <dgm:pt modelId="{2524CF63-C417-4764-B8BE-C5FC520D8DB9}" type="pres">
      <dgm:prSet presAssocID="{215ABA6B-2529-480E-8617-C33D3F250FA9}" presName="hierChild4" presStyleCnt="0"/>
      <dgm:spPr/>
    </dgm:pt>
    <dgm:pt modelId="{DA4C2582-1B53-4E96-8433-0124977FFA29}" type="pres">
      <dgm:prSet presAssocID="{D314C64D-E910-4178-BDA7-CE0520736CA9}" presName="Name37" presStyleLbl="parChTrans1D4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70F0FE96-9FB5-4435-A6F3-35377B50D9BD}" type="pres">
      <dgm:prSet presAssocID="{5E2C4C4F-0FFA-4027-887D-EE61DDDC2708}" presName="hierRoot2" presStyleCnt="0">
        <dgm:presLayoutVars>
          <dgm:hierBranch val="init"/>
        </dgm:presLayoutVars>
      </dgm:prSet>
      <dgm:spPr/>
    </dgm:pt>
    <dgm:pt modelId="{63A4E537-D824-4A2C-AD4C-E8F87CAFFA92}" type="pres">
      <dgm:prSet presAssocID="{5E2C4C4F-0FFA-4027-887D-EE61DDDC2708}" presName="rootComposite" presStyleCnt="0"/>
      <dgm:spPr/>
    </dgm:pt>
    <dgm:pt modelId="{3F967183-E4A1-4DE8-977C-2BAC69C4CFEA}" type="pres">
      <dgm:prSet presAssocID="{5E2C4C4F-0FFA-4027-887D-EE61DDDC2708}" presName="rootText" presStyleLbl="node4" presStyleIdx="2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A868A-AA2A-4026-9B5E-3E143E5DBCD9}" type="pres">
      <dgm:prSet presAssocID="{5E2C4C4F-0FFA-4027-887D-EE61DDDC2708}" presName="rootConnector" presStyleLbl="node4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088D555E-FD0E-46B6-BB10-D1A1C85FCCAC}" type="pres">
      <dgm:prSet presAssocID="{5E2C4C4F-0FFA-4027-887D-EE61DDDC2708}" presName="hierChild4" presStyleCnt="0"/>
      <dgm:spPr/>
    </dgm:pt>
    <dgm:pt modelId="{9FF7E2C2-1F06-45BA-822A-A1AFA65D844A}" type="pres">
      <dgm:prSet presAssocID="{5E2C4C4F-0FFA-4027-887D-EE61DDDC2708}" presName="hierChild5" presStyleCnt="0"/>
      <dgm:spPr/>
    </dgm:pt>
    <dgm:pt modelId="{929B4741-DC82-4A4A-BC75-A08E7D97F69B}" type="pres">
      <dgm:prSet presAssocID="{215ABA6B-2529-480E-8617-C33D3F250FA9}" presName="hierChild5" presStyleCnt="0"/>
      <dgm:spPr/>
    </dgm:pt>
    <dgm:pt modelId="{0634967E-E430-4BC1-A2F5-C36A2EA2DD77}" type="pres">
      <dgm:prSet presAssocID="{2429A357-0215-4DB1-AE18-C49A81B21F09}" presName="Name37" presStyleLbl="parChTrans1D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DA3E8AAF-C907-4E8B-8D9B-776C24350322}" type="pres">
      <dgm:prSet presAssocID="{5D42F8EB-8A3D-4DE7-8DE0-F15F29B9D1F2}" presName="hierRoot2" presStyleCnt="0">
        <dgm:presLayoutVars>
          <dgm:hierBranch val="init"/>
        </dgm:presLayoutVars>
      </dgm:prSet>
      <dgm:spPr/>
    </dgm:pt>
    <dgm:pt modelId="{E076278A-8367-4F2F-93ED-2F5E651B0695}" type="pres">
      <dgm:prSet presAssocID="{5D42F8EB-8A3D-4DE7-8DE0-F15F29B9D1F2}" presName="rootComposite" presStyleCnt="0"/>
      <dgm:spPr/>
    </dgm:pt>
    <dgm:pt modelId="{BF915C37-0F2C-4A9D-BD36-2891B3C642FA}" type="pres">
      <dgm:prSet presAssocID="{5D42F8EB-8A3D-4DE7-8DE0-F15F29B9D1F2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C1C103-B44C-4FC4-AA2E-2159705111E4}" type="pres">
      <dgm:prSet presAssocID="{5D42F8EB-8A3D-4DE7-8DE0-F15F29B9D1F2}" presName="rootConnector" presStyleLbl="node3" presStyleIdx="3" presStyleCnt="10"/>
      <dgm:spPr/>
      <dgm:t>
        <a:bodyPr/>
        <a:lstStyle/>
        <a:p>
          <a:pPr latinLnBrk="1"/>
          <a:endParaRPr lang="ko-KR" altLang="en-US"/>
        </a:p>
      </dgm:t>
    </dgm:pt>
    <dgm:pt modelId="{FC9079B8-5451-4FD5-97A5-947E2A3A34F4}" type="pres">
      <dgm:prSet presAssocID="{5D42F8EB-8A3D-4DE7-8DE0-F15F29B9D1F2}" presName="hierChild4" presStyleCnt="0"/>
      <dgm:spPr/>
    </dgm:pt>
    <dgm:pt modelId="{DCF50541-6046-4767-A1BC-EE1D4C2AA7FB}" type="pres">
      <dgm:prSet presAssocID="{5D42F8EB-8A3D-4DE7-8DE0-F15F29B9D1F2}" presName="hierChild5" presStyleCnt="0"/>
      <dgm:spPr/>
    </dgm:pt>
    <dgm:pt modelId="{D5DAE85E-AEC2-49BA-BBCE-9B8F21800390}" type="pres">
      <dgm:prSet presAssocID="{3AEF2106-355C-4CEA-B830-D4D2836A6458}" presName="hierChild5" presStyleCnt="0"/>
      <dgm:spPr/>
    </dgm:pt>
    <dgm:pt modelId="{526E67EC-CBA4-40B9-960C-A768A668A2EA}" type="pres">
      <dgm:prSet presAssocID="{AC9DC070-F928-437F-838B-9FADBAE47165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F83A3619-C68D-44C9-94DD-51BD23E81BF7}" type="pres">
      <dgm:prSet presAssocID="{6F2686FE-0082-435A-B8E3-418557DF1957}" presName="hierRoot2" presStyleCnt="0">
        <dgm:presLayoutVars>
          <dgm:hierBranch val="init"/>
        </dgm:presLayoutVars>
      </dgm:prSet>
      <dgm:spPr/>
    </dgm:pt>
    <dgm:pt modelId="{7104C844-7FDE-458B-878D-6F00EBCD5E1E}" type="pres">
      <dgm:prSet presAssocID="{6F2686FE-0082-435A-B8E3-418557DF1957}" presName="rootComposite" presStyleCnt="0"/>
      <dgm:spPr/>
    </dgm:pt>
    <dgm:pt modelId="{2F75DD1E-6F88-4320-B1E1-FDDFB8EABA64}" type="pres">
      <dgm:prSet presAssocID="{6F2686FE-0082-435A-B8E3-418557DF195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AC0AB-3B65-4B1D-A76C-4ACC69E1C97C}" type="pres">
      <dgm:prSet presAssocID="{6F2686FE-0082-435A-B8E3-418557DF1957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24D3FC1-55F7-4076-93C2-7FEB7F5E5861}" type="pres">
      <dgm:prSet presAssocID="{6F2686FE-0082-435A-B8E3-418557DF1957}" presName="hierChild4" presStyleCnt="0"/>
      <dgm:spPr/>
    </dgm:pt>
    <dgm:pt modelId="{02668DD8-421B-4F6C-AB7C-19F3E6DC83FD}" type="pres">
      <dgm:prSet presAssocID="{97266433-752E-4B4E-A2CF-06C0AF64A841}" presName="Name37" presStyleLbl="parChTrans1D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F4D01121-B743-40A7-A797-AF25354E24FA}" type="pres">
      <dgm:prSet presAssocID="{910369FC-81EB-4BBE-8E9B-8A6BC3A088E7}" presName="hierRoot2" presStyleCnt="0">
        <dgm:presLayoutVars>
          <dgm:hierBranch val="init"/>
        </dgm:presLayoutVars>
      </dgm:prSet>
      <dgm:spPr/>
    </dgm:pt>
    <dgm:pt modelId="{48E8A8B8-8551-4C2D-8334-3EB5D1DA0E80}" type="pres">
      <dgm:prSet presAssocID="{910369FC-81EB-4BBE-8E9B-8A6BC3A088E7}" presName="rootComposite" presStyleCnt="0"/>
      <dgm:spPr/>
    </dgm:pt>
    <dgm:pt modelId="{B535DEA5-EE7F-4686-80E2-F41926C6EB18}" type="pres">
      <dgm:prSet presAssocID="{910369FC-81EB-4BBE-8E9B-8A6BC3A088E7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0FC705-795A-4C39-9503-4F84F50320F7}" type="pres">
      <dgm:prSet presAssocID="{910369FC-81EB-4BBE-8E9B-8A6BC3A088E7}" presName="rootConnector" presStyleLbl="node3" presStyleIdx="4" presStyleCnt="10"/>
      <dgm:spPr/>
      <dgm:t>
        <a:bodyPr/>
        <a:lstStyle/>
        <a:p>
          <a:pPr latinLnBrk="1"/>
          <a:endParaRPr lang="ko-KR" altLang="en-US"/>
        </a:p>
      </dgm:t>
    </dgm:pt>
    <dgm:pt modelId="{38DE31F6-78B3-46AE-918A-5C154E90AC0F}" type="pres">
      <dgm:prSet presAssocID="{910369FC-81EB-4BBE-8E9B-8A6BC3A088E7}" presName="hierChild4" presStyleCnt="0"/>
      <dgm:spPr/>
    </dgm:pt>
    <dgm:pt modelId="{79EAB21E-AA3E-4B75-B0A5-BEAECF6F5617}" type="pres">
      <dgm:prSet presAssocID="{37DA2A12-0232-4AFD-857A-AB300615EA2C}" presName="Name37" presStyleLbl="parChTrans1D4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91E8140A-172F-4224-B83D-673DC5E8BD33}" type="pres">
      <dgm:prSet presAssocID="{22CBE68C-F78C-4B22-A8D0-66D3FA26FCE0}" presName="hierRoot2" presStyleCnt="0">
        <dgm:presLayoutVars>
          <dgm:hierBranch val="init"/>
        </dgm:presLayoutVars>
      </dgm:prSet>
      <dgm:spPr/>
    </dgm:pt>
    <dgm:pt modelId="{2B53215D-ACF1-486D-B8E7-DE79C91B5B3F}" type="pres">
      <dgm:prSet presAssocID="{22CBE68C-F78C-4B22-A8D0-66D3FA26FCE0}" presName="rootComposite" presStyleCnt="0"/>
      <dgm:spPr/>
    </dgm:pt>
    <dgm:pt modelId="{A1D0A2B4-8C00-4850-8D1D-87DD81A02BA8}" type="pres">
      <dgm:prSet presAssocID="{22CBE68C-F78C-4B22-A8D0-66D3FA26FCE0}" presName="rootText" presStyleLbl="node4" presStyleIdx="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FE4521-85A5-496C-A8F9-D4EB00D7A843}" type="pres">
      <dgm:prSet presAssocID="{22CBE68C-F78C-4B22-A8D0-66D3FA26FCE0}" presName="rootConnector" presStyleLbl="node4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AC2693C1-A163-4EE3-B055-F67F8AAB3065}" type="pres">
      <dgm:prSet presAssocID="{22CBE68C-F78C-4B22-A8D0-66D3FA26FCE0}" presName="hierChild4" presStyleCnt="0"/>
      <dgm:spPr/>
    </dgm:pt>
    <dgm:pt modelId="{0E7EEDAF-2B9F-499D-932E-4DBDE8305B30}" type="pres">
      <dgm:prSet presAssocID="{22CBE68C-F78C-4B22-A8D0-66D3FA26FCE0}" presName="hierChild5" presStyleCnt="0"/>
      <dgm:spPr/>
    </dgm:pt>
    <dgm:pt modelId="{5232DE5B-D6B2-4798-8916-55E2A3D8EA22}" type="pres">
      <dgm:prSet presAssocID="{13336859-7D82-461F-96A3-36064AEFDA4E}" presName="Name37" presStyleLbl="parChTrans1D4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4820AEA8-EFE3-4A05-BBDD-8917FAE788B1}" type="pres">
      <dgm:prSet presAssocID="{0F6A3332-58DD-45D0-B757-7769AA8B25AD}" presName="hierRoot2" presStyleCnt="0">
        <dgm:presLayoutVars>
          <dgm:hierBranch val="init"/>
        </dgm:presLayoutVars>
      </dgm:prSet>
      <dgm:spPr/>
    </dgm:pt>
    <dgm:pt modelId="{70E65AB3-F134-47C4-BFC6-257C797C09C5}" type="pres">
      <dgm:prSet presAssocID="{0F6A3332-58DD-45D0-B757-7769AA8B25AD}" presName="rootComposite" presStyleCnt="0"/>
      <dgm:spPr/>
    </dgm:pt>
    <dgm:pt modelId="{40A8C6B4-B1CB-441C-970D-9378B1D96D41}" type="pres">
      <dgm:prSet presAssocID="{0F6A3332-58DD-45D0-B757-7769AA8B25AD}" presName="rootText" presStyleLbl="node4" presStyleIdx="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96332E-2BD3-41BD-8937-A5A8D0E09CC1}" type="pres">
      <dgm:prSet presAssocID="{0F6A3332-58DD-45D0-B757-7769AA8B25AD}" presName="rootConnector" presStyleLbl="node4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8AAC18F2-75F8-42C8-B074-D8D19339B830}" type="pres">
      <dgm:prSet presAssocID="{0F6A3332-58DD-45D0-B757-7769AA8B25AD}" presName="hierChild4" presStyleCnt="0"/>
      <dgm:spPr/>
    </dgm:pt>
    <dgm:pt modelId="{68D1F07D-0347-4256-AE9D-9D6494500F9C}" type="pres">
      <dgm:prSet presAssocID="{0F6A3332-58DD-45D0-B757-7769AA8B25AD}" presName="hierChild5" presStyleCnt="0"/>
      <dgm:spPr/>
    </dgm:pt>
    <dgm:pt modelId="{A6F362DB-D827-470C-912F-A1211A70A294}" type="pres">
      <dgm:prSet presAssocID="{7A908D85-F975-40E4-8337-4878544541F9}" presName="Name37" presStyleLbl="parChTrans1D4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178B50ED-6AAC-4DE1-88B5-A68A682BCCF5}" type="pres">
      <dgm:prSet presAssocID="{6A8363E8-B0A3-461D-B6B9-DB8B659D36D4}" presName="hierRoot2" presStyleCnt="0">
        <dgm:presLayoutVars>
          <dgm:hierBranch val="init"/>
        </dgm:presLayoutVars>
      </dgm:prSet>
      <dgm:spPr/>
    </dgm:pt>
    <dgm:pt modelId="{AFF1FB2C-50AB-4BDE-BBD4-926FF524095F}" type="pres">
      <dgm:prSet presAssocID="{6A8363E8-B0A3-461D-B6B9-DB8B659D36D4}" presName="rootComposite" presStyleCnt="0"/>
      <dgm:spPr/>
    </dgm:pt>
    <dgm:pt modelId="{BF563D11-AB31-4285-BDA3-AADDC91A8147}" type="pres">
      <dgm:prSet presAssocID="{6A8363E8-B0A3-461D-B6B9-DB8B659D36D4}" presName="rootText" presStyleLbl="node4" presStyleIdx="5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A1E772-B120-477C-8E4D-FF02AE46C031}" type="pres">
      <dgm:prSet presAssocID="{6A8363E8-B0A3-461D-B6B9-DB8B659D36D4}" presName="rootConnector" presStyleLbl="node4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8EE4AA50-6B11-4985-8144-7AA165DF64CA}" type="pres">
      <dgm:prSet presAssocID="{6A8363E8-B0A3-461D-B6B9-DB8B659D36D4}" presName="hierChild4" presStyleCnt="0"/>
      <dgm:spPr/>
    </dgm:pt>
    <dgm:pt modelId="{AD00AC3E-FBC5-432E-AF6E-FB675CD94D3B}" type="pres">
      <dgm:prSet presAssocID="{6A8363E8-B0A3-461D-B6B9-DB8B659D36D4}" presName="hierChild5" presStyleCnt="0"/>
      <dgm:spPr/>
    </dgm:pt>
    <dgm:pt modelId="{E6296AB9-6CD8-4747-9AFC-C5071D891A7D}" type="pres">
      <dgm:prSet presAssocID="{910369FC-81EB-4BBE-8E9B-8A6BC3A088E7}" presName="hierChild5" presStyleCnt="0"/>
      <dgm:spPr/>
    </dgm:pt>
    <dgm:pt modelId="{455220F6-3897-4FBA-BC26-B3545672C1AD}" type="pres">
      <dgm:prSet presAssocID="{E6F59E12-4311-451E-90B3-9C56B7047AB8}" presName="Name37" presStyleLbl="parChTrans1D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2C7CD7E5-6C4C-49F6-8A5E-048607683A4E}" type="pres">
      <dgm:prSet presAssocID="{288A799F-B03B-48E3-B111-9F4FC54128D7}" presName="hierRoot2" presStyleCnt="0">
        <dgm:presLayoutVars>
          <dgm:hierBranch val="init"/>
        </dgm:presLayoutVars>
      </dgm:prSet>
      <dgm:spPr/>
    </dgm:pt>
    <dgm:pt modelId="{341D6149-9E08-4735-83AD-7FFC39EE9C36}" type="pres">
      <dgm:prSet presAssocID="{288A799F-B03B-48E3-B111-9F4FC54128D7}" presName="rootComposite" presStyleCnt="0"/>
      <dgm:spPr/>
    </dgm:pt>
    <dgm:pt modelId="{F8B543C8-2660-4387-9756-21319AF1057B}" type="pres">
      <dgm:prSet presAssocID="{288A799F-B03B-48E3-B111-9F4FC54128D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393C76-2147-4040-9E2D-808C8633F607}" type="pres">
      <dgm:prSet presAssocID="{288A799F-B03B-48E3-B111-9F4FC54128D7}" presName="rootConnector" presStyleLbl="node3" presStyleIdx="5" presStyleCnt="10"/>
      <dgm:spPr/>
      <dgm:t>
        <a:bodyPr/>
        <a:lstStyle/>
        <a:p>
          <a:pPr latinLnBrk="1"/>
          <a:endParaRPr lang="ko-KR" altLang="en-US"/>
        </a:p>
      </dgm:t>
    </dgm:pt>
    <dgm:pt modelId="{DFAB88AD-332F-4344-824F-EAD7ACF27DEF}" type="pres">
      <dgm:prSet presAssocID="{288A799F-B03B-48E3-B111-9F4FC54128D7}" presName="hierChild4" presStyleCnt="0"/>
      <dgm:spPr/>
    </dgm:pt>
    <dgm:pt modelId="{5A8C1086-79FA-4B52-9CBB-16A6E66A2719}" type="pres">
      <dgm:prSet presAssocID="{8D0A45E1-ACEF-4B96-8CF6-4C0BE4300A3D}" presName="Name37" presStyleLbl="parChTrans1D4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21408D65-81A9-4119-BDBD-C24748C27EB4}" type="pres">
      <dgm:prSet presAssocID="{A9E04D2A-FE5C-45AF-A6CB-516120C3EDC8}" presName="hierRoot2" presStyleCnt="0">
        <dgm:presLayoutVars>
          <dgm:hierBranch val="init"/>
        </dgm:presLayoutVars>
      </dgm:prSet>
      <dgm:spPr/>
    </dgm:pt>
    <dgm:pt modelId="{6E3884C7-8303-4366-BE72-B20B35D3DBA0}" type="pres">
      <dgm:prSet presAssocID="{A9E04D2A-FE5C-45AF-A6CB-516120C3EDC8}" presName="rootComposite" presStyleCnt="0"/>
      <dgm:spPr/>
    </dgm:pt>
    <dgm:pt modelId="{A9EE71D9-31E6-49F9-8259-783CEA4F3ECF}" type="pres">
      <dgm:prSet presAssocID="{A9E04D2A-FE5C-45AF-A6CB-516120C3EDC8}" presName="rootText" presStyleLbl="node4" presStyleIdx="6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A5391B-1EE0-4D22-A5CF-928CD6F58DC0}" type="pres">
      <dgm:prSet presAssocID="{A9E04D2A-FE5C-45AF-A6CB-516120C3EDC8}" presName="rootConnector" presStyleLbl="node4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15FA80B7-9981-4218-BC61-D3E9FB895222}" type="pres">
      <dgm:prSet presAssocID="{A9E04D2A-FE5C-45AF-A6CB-516120C3EDC8}" presName="hierChild4" presStyleCnt="0"/>
      <dgm:spPr/>
    </dgm:pt>
    <dgm:pt modelId="{0AAFB595-BE63-4B18-BB39-68A6827604BA}" type="pres">
      <dgm:prSet presAssocID="{A9E04D2A-FE5C-45AF-A6CB-516120C3EDC8}" presName="hierChild5" presStyleCnt="0"/>
      <dgm:spPr/>
    </dgm:pt>
    <dgm:pt modelId="{BA4F20E4-A7BB-4363-8776-61DF77689A91}" type="pres">
      <dgm:prSet presAssocID="{F609A4E9-207F-48BF-92BA-C819A111DE68}" presName="Name37" presStyleLbl="parChTrans1D4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5D2BF7D4-9C4C-48C2-BF93-5974179BC908}" type="pres">
      <dgm:prSet presAssocID="{850DCB62-0F19-4F55-B2AD-34DA050C15A3}" presName="hierRoot2" presStyleCnt="0">
        <dgm:presLayoutVars>
          <dgm:hierBranch val="init"/>
        </dgm:presLayoutVars>
      </dgm:prSet>
      <dgm:spPr/>
    </dgm:pt>
    <dgm:pt modelId="{91583276-92FD-447C-9DA4-A57F58ED0A49}" type="pres">
      <dgm:prSet presAssocID="{850DCB62-0F19-4F55-B2AD-34DA050C15A3}" presName="rootComposite" presStyleCnt="0"/>
      <dgm:spPr/>
    </dgm:pt>
    <dgm:pt modelId="{1AB873EA-1994-4495-ACA7-E5534D72FF5E}" type="pres">
      <dgm:prSet presAssocID="{850DCB62-0F19-4F55-B2AD-34DA050C15A3}" presName="rootText" presStyleLbl="node4" presStyleIdx="7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662AB5-E7F9-4DD4-A567-DBBA0A336E6F}" type="pres">
      <dgm:prSet presAssocID="{850DCB62-0F19-4F55-B2AD-34DA050C15A3}" presName="rootConnector" presStyleLbl="node4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3708CC56-91B3-417F-9C21-6BFD784E79A2}" type="pres">
      <dgm:prSet presAssocID="{850DCB62-0F19-4F55-B2AD-34DA050C15A3}" presName="hierChild4" presStyleCnt="0"/>
      <dgm:spPr/>
    </dgm:pt>
    <dgm:pt modelId="{635EA286-45E5-4955-84F6-9C90A8C16A9A}" type="pres">
      <dgm:prSet presAssocID="{850DCB62-0F19-4F55-B2AD-34DA050C15A3}" presName="hierChild5" presStyleCnt="0"/>
      <dgm:spPr/>
    </dgm:pt>
    <dgm:pt modelId="{33F817B1-4F6C-48C5-A1ED-313ACFBC52B8}" type="pres">
      <dgm:prSet presAssocID="{B3254CC8-BE49-45CA-BFB0-CD87909B522F}" presName="Name37" presStyleLbl="parChTrans1D4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F40DEA43-6564-47FE-82BC-DD60FCEC23D5}" type="pres">
      <dgm:prSet presAssocID="{754847ED-42B3-4011-940E-66C93A3E98F7}" presName="hierRoot2" presStyleCnt="0">
        <dgm:presLayoutVars>
          <dgm:hierBranch val="init"/>
        </dgm:presLayoutVars>
      </dgm:prSet>
      <dgm:spPr/>
    </dgm:pt>
    <dgm:pt modelId="{CD8E3F21-21D3-4569-A150-A377FA49414D}" type="pres">
      <dgm:prSet presAssocID="{754847ED-42B3-4011-940E-66C93A3E98F7}" presName="rootComposite" presStyleCnt="0"/>
      <dgm:spPr/>
    </dgm:pt>
    <dgm:pt modelId="{D4F66A97-60DA-4FCD-926D-9CB4225CF7D8}" type="pres">
      <dgm:prSet presAssocID="{754847ED-42B3-4011-940E-66C93A3E98F7}" presName="rootText" presStyleLbl="node4" presStyleIdx="8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3FD694-379E-4D5C-9EAD-9CF76A7ED7BB}" type="pres">
      <dgm:prSet presAssocID="{754847ED-42B3-4011-940E-66C93A3E98F7}" presName="rootConnector" presStyleLbl="node4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CB22E4DF-AD9A-48FE-B93E-A48FEFDCBD67}" type="pres">
      <dgm:prSet presAssocID="{754847ED-42B3-4011-940E-66C93A3E98F7}" presName="hierChild4" presStyleCnt="0"/>
      <dgm:spPr/>
    </dgm:pt>
    <dgm:pt modelId="{A14767DB-21C9-4CEB-B7B6-8DDECCF7631C}" type="pres">
      <dgm:prSet presAssocID="{754847ED-42B3-4011-940E-66C93A3E98F7}" presName="hierChild5" presStyleCnt="0"/>
      <dgm:spPr/>
    </dgm:pt>
    <dgm:pt modelId="{BE6B3293-BC74-4CBA-A6BA-3898A4FC2967}" type="pres">
      <dgm:prSet presAssocID="{288A799F-B03B-48E3-B111-9F4FC54128D7}" presName="hierChild5" presStyleCnt="0"/>
      <dgm:spPr/>
    </dgm:pt>
    <dgm:pt modelId="{CB88A59D-9580-48FD-B0FF-8809D665EE84}" type="pres">
      <dgm:prSet presAssocID="{BBF84C98-FDF9-45A3-BABC-4A7E7C3FBA12}" presName="Name37" presStyleLbl="parChTrans1D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E810FA5D-7558-4A39-B531-1A3922CA9E10}" type="pres">
      <dgm:prSet presAssocID="{0BA7276F-DA4E-4466-AD05-77F6EF019D06}" presName="hierRoot2" presStyleCnt="0">
        <dgm:presLayoutVars>
          <dgm:hierBranch val="init"/>
        </dgm:presLayoutVars>
      </dgm:prSet>
      <dgm:spPr/>
    </dgm:pt>
    <dgm:pt modelId="{7FEE241F-E745-4BCF-B40E-171D3206A58A}" type="pres">
      <dgm:prSet presAssocID="{0BA7276F-DA4E-4466-AD05-77F6EF019D06}" presName="rootComposite" presStyleCnt="0"/>
      <dgm:spPr/>
    </dgm:pt>
    <dgm:pt modelId="{356D5534-8543-46E7-A550-6A45CDCF0891}" type="pres">
      <dgm:prSet presAssocID="{0BA7276F-DA4E-4466-AD05-77F6EF019D06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119BE1-7A53-41D6-B86A-CABB5293B33E}" type="pres">
      <dgm:prSet presAssocID="{0BA7276F-DA4E-4466-AD05-77F6EF019D06}" presName="rootConnector" presStyleLbl="node3" presStyleIdx="6" presStyleCnt="10"/>
      <dgm:spPr/>
      <dgm:t>
        <a:bodyPr/>
        <a:lstStyle/>
        <a:p>
          <a:pPr latinLnBrk="1"/>
          <a:endParaRPr lang="ko-KR" altLang="en-US"/>
        </a:p>
      </dgm:t>
    </dgm:pt>
    <dgm:pt modelId="{D48449A6-E23A-43D5-B1D6-2BCBB15E356F}" type="pres">
      <dgm:prSet presAssocID="{0BA7276F-DA4E-4466-AD05-77F6EF019D06}" presName="hierChild4" presStyleCnt="0"/>
      <dgm:spPr/>
    </dgm:pt>
    <dgm:pt modelId="{25AAAA18-7E4C-4EDF-B20A-3189AEC37BF2}" type="pres">
      <dgm:prSet presAssocID="{6E1BE0CA-8A69-489A-9198-A2672F5C724D}" presName="Name37" presStyleLbl="parChTrans1D4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315817C9-B868-4EEF-B62E-85D3B557A115}" type="pres">
      <dgm:prSet presAssocID="{0790E333-BF9A-42FB-8E33-58D472832A14}" presName="hierRoot2" presStyleCnt="0">
        <dgm:presLayoutVars>
          <dgm:hierBranch val="init"/>
        </dgm:presLayoutVars>
      </dgm:prSet>
      <dgm:spPr/>
    </dgm:pt>
    <dgm:pt modelId="{45CED394-D2C2-4B22-BCD8-2C5626B73FC9}" type="pres">
      <dgm:prSet presAssocID="{0790E333-BF9A-42FB-8E33-58D472832A14}" presName="rootComposite" presStyleCnt="0"/>
      <dgm:spPr/>
    </dgm:pt>
    <dgm:pt modelId="{882A234E-EEEF-42D7-B0A5-90EFF40C7CF1}" type="pres">
      <dgm:prSet presAssocID="{0790E333-BF9A-42FB-8E33-58D472832A14}" presName="rootText" presStyleLbl="node4" presStyleIdx="9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A11458-F018-4396-839F-5541EF8A5860}" type="pres">
      <dgm:prSet presAssocID="{0790E333-BF9A-42FB-8E33-58D472832A14}" presName="rootConnector" presStyleLbl="node4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B5FC6DE2-2D24-4479-A807-ED98C4701F11}" type="pres">
      <dgm:prSet presAssocID="{0790E333-BF9A-42FB-8E33-58D472832A14}" presName="hierChild4" presStyleCnt="0"/>
      <dgm:spPr/>
    </dgm:pt>
    <dgm:pt modelId="{2E9E9643-56E0-4E1B-98D4-FA5479A793D2}" type="pres">
      <dgm:prSet presAssocID="{0790E333-BF9A-42FB-8E33-58D472832A14}" presName="hierChild5" presStyleCnt="0"/>
      <dgm:spPr/>
    </dgm:pt>
    <dgm:pt modelId="{DB92FB66-9B09-4480-8AE6-7C1571F24793}" type="pres">
      <dgm:prSet presAssocID="{69467739-F479-411E-9D76-68246485C371}" presName="Name37" presStyleLbl="parChTrans1D4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E7B8F9CC-DBA7-4778-849F-F1CDF3E23AAE}" type="pres">
      <dgm:prSet presAssocID="{BA907607-90F5-487E-8BD0-080E1640E952}" presName="hierRoot2" presStyleCnt="0">
        <dgm:presLayoutVars>
          <dgm:hierBranch val="init"/>
        </dgm:presLayoutVars>
      </dgm:prSet>
      <dgm:spPr/>
    </dgm:pt>
    <dgm:pt modelId="{28580126-092B-4B51-A517-4FDB9CE96E7E}" type="pres">
      <dgm:prSet presAssocID="{BA907607-90F5-487E-8BD0-080E1640E952}" presName="rootComposite" presStyleCnt="0"/>
      <dgm:spPr/>
    </dgm:pt>
    <dgm:pt modelId="{43EE673D-BF11-492B-A517-19B5157134B6}" type="pres">
      <dgm:prSet presAssocID="{BA907607-90F5-487E-8BD0-080E1640E952}" presName="rootText" presStyleLbl="node4" presStyleIdx="10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DE0854-B820-44C0-9768-FC61CE3BE99C}" type="pres">
      <dgm:prSet presAssocID="{BA907607-90F5-487E-8BD0-080E1640E952}" presName="rootConnector" presStyleLbl="node4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760EA942-6A3A-4654-95D9-88AC6D715A72}" type="pres">
      <dgm:prSet presAssocID="{BA907607-90F5-487E-8BD0-080E1640E952}" presName="hierChild4" presStyleCnt="0"/>
      <dgm:spPr/>
    </dgm:pt>
    <dgm:pt modelId="{3B5ACDE8-728E-4BD2-9AD2-722DFDDC431F}" type="pres">
      <dgm:prSet presAssocID="{BA907607-90F5-487E-8BD0-080E1640E952}" presName="hierChild5" presStyleCnt="0"/>
      <dgm:spPr/>
    </dgm:pt>
    <dgm:pt modelId="{BC8AB82A-0384-43AC-B912-0237907CFFFD}" type="pres">
      <dgm:prSet presAssocID="{0BA7276F-DA4E-4466-AD05-77F6EF019D06}" presName="hierChild5" presStyleCnt="0"/>
      <dgm:spPr/>
    </dgm:pt>
    <dgm:pt modelId="{31336FF8-637D-4883-B12D-26EC0F92185A}" type="pres">
      <dgm:prSet presAssocID="{00503E15-3381-4662-A4C7-91ECDE497ECC}" presName="Name37" presStyleLbl="parChTrans1D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75AF5F7C-C797-4498-A093-6D486DC5F193}" type="pres">
      <dgm:prSet presAssocID="{0D4716A8-C6AD-4D13-8310-212D375F215A}" presName="hierRoot2" presStyleCnt="0">
        <dgm:presLayoutVars>
          <dgm:hierBranch val="init"/>
        </dgm:presLayoutVars>
      </dgm:prSet>
      <dgm:spPr/>
    </dgm:pt>
    <dgm:pt modelId="{6E2D968A-3BEA-4FBD-A292-D11747823A89}" type="pres">
      <dgm:prSet presAssocID="{0D4716A8-C6AD-4D13-8310-212D375F215A}" presName="rootComposite" presStyleCnt="0"/>
      <dgm:spPr/>
    </dgm:pt>
    <dgm:pt modelId="{4840B4FC-5568-4856-A82C-E6EB0C8A78C0}" type="pres">
      <dgm:prSet presAssocID="{0D4716A8-C6AD-4D13-8310-212D375F215A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47ECB-48BA-422A-A7CD-E7F452F94DE9}" type="pres">
      <dgm:prSet presAssocID="{0D4716A8-C6AD-4D13-8310-212D375F215A}" presName="rootConnector" presStyleLbl="node3" presStyleIdx="7" presStyleCnt="10"/>
      <dgm:spPr/>
      <dgm:t>
        <a:bodyPr/>
        <a:lstStyle/>
        <a:p>
          <a:pPr latinLnBrk="1"/>
          <a:endParaRPr lang="ko-KR" altLang="en-US"/>
        </a:p>
      </dgm:t>
    </dgm:pt>
    <dgm:pt modelId="{6C1DC9E6-A403-47ED-9795-80F56CE199AA}" type="pres">
      <dgm:prSet presAssocID="{0D4716A8-C6AD-4D13-8310-212D375F215A}" presName="hierChild4" presStyleCnt="0"/>
      <dgm:spPr/>
    </dgm:pt>
    <dgm:pt modelId="{6CCDD871-35F4-40CE-AB07-CB5E1CA30CDE}" type="pres">
      <dgm:prSet presAssocID="{0D4716A8-C6AD-4D13-8310-212D375F215A}" presName="hierChild5" presStyleCnt="0"/>
      <dgm:spPr/>
    </dgm:pt>
    <dgm:pt modelId="{B24C9BB1-5D9A-4329-B7E9-F82F80280182}" type="pres">
      <dgm:prSet presAssocID="{6F2686FE-0082-435A-B8E3-418557DF1957}" presName="hierChild5" presStyleCnt="0"/>
      <dgm:spPr/>
    </dgm:pt>
    <dgm:pt modelId="{FF6754CF-DE49-4C3B-AE81-9ED16F920DAD}" type="pres">
      <dgm:prSet presAssocID="{932CCF9C-3C55-462E-8686-B8670F227B53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0B01288-72F6-49FA-81D0-CCA100C2972F}" type="pres">
      <dgm:prSet presAssocID="{AAE957A6-8652-4AAC-8975-68A441A93145}" presName="hierRoot2" presStyleCnt="0">
        <dgm:presLayoutVars>
          <dgm:hierBranch val="init"/>
        </dgm:presLayoutVars>
      </dgm:prSet>
      <dgm:spPr/>
    </dgm:pt>
    <dgm:pt modelId="{1777E958-72E0-43D6-BC30-2DEEDA07276E}" type="pres">
      <dgm:prSet presAssocID="{AAE957A6-8652-4AAC-8975-68A441A93145}" presName="rootComposite" presStyleCnt="0"/>
      <dgm:spPr/>
    </dgm:pt>
    <dgm:pt modelId="{B314096C-FA84-4D08-AD98-39191C7CDF90}" type="pres">
      <dgm:prSet presAssocID="{AAE957A6-8652-4AAC-8975-68A441A9314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5B86B8-291D-4FB8-A7F9-9535DCCB2F55}" type="pres">
      <dgm:prSet presAssocID="{AAE957A6-8652-4AAC-8975-68A441A93145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AA890A31-6232-414F-9E97-7529947E02C3}" type="pres">
      <dgm:prSet presAssocID="{AAE957A6-8652-4AAC-8975-68A441A93145}" presName="hierChild4" presStyleCnt="0"/>
      <dgm:spPr/>
    </dgm:pt>
    <dgm:pt modelId="{13D5E1AE-913D-4E8D-A8A7-D11E29A32CB7}" type="pres">
      <dgm:prSet presAssocID="{B2BADA19-6978-4A1E-A633-D283B837D4AE}" presName="Name37" presStyleLbl="parChTrans1D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8522C13E-C71B-49B5-BE0F-94A907252FE7}" type="pres">
      <dgm:prSet presAssocID="{2349FC6E-4FD9-4C60-B585-1AE50A3A2100}" presName="hierRoot2" presStyleCnt="0">
        <dgm:presLayoutVars>
          <dgm:hierBranch val="init"/>
        </dgm:presLayoutVars>
      </dgm:prSet>
      <dgm:spPr/>
    </dgm:pt>
    <dgm:pt modelId="{EF0019C0-CCA6-4348-B2C8-4C55480DAEDF}" type="pres">
      <dgm:prSet presAssocID="{2349FC6E-4FD9-4C60-B585-1AE50A3A2100}" presName="rootComposite" presStyleCnt="0"/>
      <dgm:spPr/>
    </dgm:pt>
    <dgm:pt modelId="{090FD57E-2F04-41E1-8109-1E7F27C0BDE9}" type="pres">
      <dgm:prSet presAssocID="{2349FC6E-4FD9-4C60-B585-1AE50A3A2100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45A033-EDD8-41EC-9764-5F412B4038CB}" type="pres">
      <dgm:prSet presAssocID="{2349FC6E-4FD9-4C60-B585-1AE50A3A2100}" presName="rootConnector" presStyleLbl="node3" presStyleIdx="8" presStyleCnt="10"/>
      <dgm:spPr/>
      <dgm:t>
        <a:bodyPr/>
        <a:lstStyle/>
        <a:p>
          <a:pPr latinLnBrk="1"/>
          <a:endParaRPr lang="ko-KR" altLang="en-US"/>
        </a:p>
      </dgm:t>
    </dgm:pt>
    <dgm:pt modelId="{3E6D2694-B7E5-4645-85C2-93A1AE4E0D31}" type="pres">
      <dgm:prSet presAssocID="{2349FC6E-4FD9-4C60-B585-1AE50A3A2100}" presName="hierChild4" presStyleCnt="0"/>
      <dgm:spPr/>
    </dgm:pt>
    <dgm:pt modelId="{7B8AE558-6DC4-4A0E-9E94-BE36536E4DFB}" type="pres">
      <dgm:prSet presAssocID="{AA69270F-79FC-4DA1-92FB-B698DB838A47}" presName="Name37" presStyleLbl="parChTrans1D4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6C9BB007-0FCF-4910-8652-6E8B020BF9A0}" type="pres">
      <dgm:prSet presAssocID="{6883D8B4-794A-4DA8-B47E-F85A07F3E53E}" presName="hierRoot2" presStyleCnt="0">
        <dgm:presLayoutVars>
          <dgm:hierBranch val="init"/>
        </dgm:presLayoutVars>
      </dgm:prSet>
      <dgm:spPr/>
    </dgm:pt>
    <dgm:pt modelId="{93066FB7-4979-49DF-B9B0-6FAE3C7E4441}" type="pres">
      <dgm:prSet presAssocID="{6883D8B4-794A-4DA8-B47E-F85A07F3E53E}" presName="rootComposite" presStyleCnt="0"/>
      <dgm:spPr/>
    </dgm:pt>
    <dgm:pt modelId="{983E8D43-A25D-4175-93D8-9BCABCC8A030}" type="pres">
      <dgm:prSet presAssocID="{6883D8B4-794A-4DA8-B47E-F85A07F3E53E}" presName="rootText" presStyleLbl="node4" presStyleIdx="11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A196FD-C9B7-4F88-9AF0-BA69B10DDE98}" type="pres">
      <dgm:prSet presAssocID="{6883D8B4-794A-4DA8-B47E-F85A07F3E53E}" presName="rootConnector" presStyleLbl="node4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E1D7DE86-D2BD-4512-A7D2-0EB527491BAB}" type="pres">
      <dgm:prSet presAssocID="{6883D8B4-794A-4DA8-B47E-F85A07F3E53E}" presName="hierChild4" presStyleCnt="0"/>
      <dgm:spPr/>
    </dgm:pt>
    <dgm:pt modelId="{6455968D-67A6-4240-91F8-3A2D15A81243}" type="pres">
      <dgm:prSet presAssocID="{6883D8B4-794A-4DA8-B47E-F85A07F3E53E}" presName="hierChild5" presStyleCnt="0"/>
      <dgm:spPr/>
    </dgm:pt>
    <dgm:pt modelId="{42EC845A-F7C7-446E-8D21-863B0EA67F79}" type="pres">
      <dgm:prSet presAssocID="{CD78C4CC-74C5-4771-B2EC-9363B04D2D9D}" presName="Name37" presStyleLbl="parChTrans1D4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2A61FB35-9165-4081-A10E-B2106BFCEC2E}" type="pres">
      <dgm:prSet presAssocID="{B86CEC24-2768-45E0-8577-21F433419CA0}" presName="hierRoot2" presStyleCnt="0">
        <dgm:presLayoutVars>
          <dgm:hierBranch val="init"/>
        </dgm:presLayoutVars>
      </dgm:prSet>
      <dgm:spPr/>
    </dgm:pt>
    <dgm:pt modelId="{75F142D0-31C3-497D-8D06-B6D429DBDD02}" type="pres">
      <dgm:prSet presAssocID="{B86CEC24-2768-45E0-8577-21F433419CA0}" presName="rootComposite" presStyleCnt="0"/>
      <dgm:spPr/>
    </dgm:pt>
    <dgm:pt modelId="{931FD09D-12AD-485C-A473-B7B1576DB422}" type="pres">
      <dgm:prSet presAssocID="{B86CEC24-2768-45E0-8577-21F433419CA0}" presName="rootText" presStyleLbl="node4" presStyleIdx="12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5BAD3E-D6C2-4847-BADC-BDFE9E0FB0F5}" type="pres">
      <dgm:prSet presAssocID="{B86CEC24-2768-45E0-8577-21F433419CA0}" presName="rootConnector" presStyleLbl="node4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6355D17D-284A-4E5F-8BA8-FD08C4C32E24}" type="pres">
      <dgm:prSet presAssocID="{B86CEC24-2768-45E0-8577-21F433419CA0}" presName="hierChild4" presStyleCnt="0"/>
      <dgm:spPr/>
    </dgm:pt>
    <dgm:pt modelId="{20D71BAE-3E9F-4E89-AB42-E3161AC5A713}" type="pres">
      <dgm:prSet presAssocID="{B86CEC24-2768-45E0-8577-21F433419CA0}" presName="hierChild5" presStyleCnt="0"/>
      <dgm:spPr/>
    </dgm:pt>
    <dgm:pt modelId="{12E82A0F-CBC9-4929-AE4F-552A5F9EFE40}" type="pres">
      <dgm:prSet presAssocID="{2349FC6E-4FD9-4C60-B585-1AE50A3A2100}" presName="hierChild5" presStyleCnt="0"/>
      <dgm:spPr/>
    </dgm:pt>
    <dgm:pt modelId="{C255BC04-CBCE-41C2-9C6B-B012A4C34EB5}" type="pres">
      <dgm:prSet presAssocID="{5FE1BE8F-2E2B-4970-807D-7B759D27EA22}" presName="Name37" presStyleLbl="parChTrans1D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C6BF6966-49CE-458C-953A-ECF751B2D5D0}" type="pres">
      <dgm:prSet presAssocID="{C5417F82-587C-4091-B01F-707D9371D0B6}" presName="hierRoot2" presStyleCnt="0">
        <dgm:presLayoutVars>
          <dgm:hierBranch val="init"/>
        </dgm:presLayoutVars>
      </dgm:prSet>
      <dgm:spPr/>
    </dgm:pt>
    <dgm:pt modelId="{094D42BB-64F9-4C85-B331-5D4EA8D73981}" type="pres">
      <dgm:prSet presAssocID="{C5417F82-587C-4091-B01F-707D9371D0B6}" presName="rootComposite" presStyleCnt="0"/>
      <dgm:spPr/>
    </dgm:pt>
    <dgm:pt modelId="{7D63FD1F-481D-470C-B7CC-2A2D9693083A}" type="pres">
      <dgm:prSet presAssocID="{C5417F82-587C-4091-B01F-707D9371D0B6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3F52C2-1206-4C80-9AB4-AB5A6C806673}" type="pres">
      <dgm:prSet presAssocID="{C5417F82-587C-4091-B01F-707D9371D0B6}" presName="rootConnector" presStyleLbl="node3" presStyleIdx="9" presStyleCnt="10"/>
      <dgm:spPr/>
      <dgm:t>
        <a:bodyPr/>
        <a:lstStyle/>
        <a:p>
          <a:pPr latinLnBrk="1"/>
          <a:endParaRPr lang="ko-KR" altLang="en-US"/>
        </a:p>
      </dgm:t>
    </dgm:pt>
    <dgm:pt modelId="{17FF73D2-4D3B-444E-81C5-F751B0618D42}" type="pres">
      <dgm:prSet presAssocID="{C5417F82-587C-4091-B01F-707D9371D0B6}" presName="hierChild4" presStyleCnt="0"/>
      <dgm:spPr/>
    </dgm:pt>
    <dgm:pt modelId="{C816ADDD-78C7-4C91-9245-6CB49D587CA2}" type="pres">
      <dgm:prSet presAssocID="{F7DFABFB-509C-4660-95E0-1A89C4EEAAFD}" presName="Name37" presStyleLbl="parChTrans1D4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58CE846E-1199-4CAC-80C3-36558A219B3E}" type="pres">
      <dgm:prSet presAssocID="{CA7220A7-6070-43E0-B32F-2749AC090454}" presName="hierRoot2" presStyleCnt="0">
        <dgm:presLayoutVars>
          <dgm:hierBranch val="init"/>
        </dgm:presLayoutVars>
      </dgm:prSet>
      <dgm:spPr/>
    </dgm:pt>
    <dgm:pt modelId="{F1ED8FB9-90B7-4D50-9C6A-1247AF160FC0}" type="pres">
      <dgm:prSet presAssocID="{CA7220A7-6070-43E0-B32F-2749AC090454}" presName="rootComposite" presStyleCnt="0"/>
      <dgm:spPr/>
    </dgm:pt>
    <dgm:pt modelId="{B7136C67-BA23-41B9-AC17-660000DF32FC}" type="pres">
      <dgm:prSet presAssocID="{CA7220A7-6070-43E0-B32F-2749AC090454}" presName="rootText" presStyleLbl="node4" presStyleIdx="13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82690F-25F5-495D-97D9-EEAB337D52E5}" type="pres">
      <dgm:prSet presAssocID="{CA7220A7-6070-43E0-B32F-2749AC090454}" presName="rootConnector" presStyleLbl="node4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E3E6CA91-B4F6-459E-B742-84BAA229DB16}" type="pres">
      <dgm:prSet presAssocID="{CA7220A7-6070-43E0-B32F-2749AC090454}" presName="hierChild4" presStyleCnt="0"/>
      <dgm:spPr/>
    </dgm:pt>
    <dgm:pt modelId="{03E7091F-BD76-4EE7-8311-ABDCD483230D}" type="pres">
      <dgm:prSet presAssocID="{CA7220A7-6070-43E0-B32F-2749AC090454}" presName="hierChild5" presStyleCnt="0"/>
      <dgm:spPr/>
    </dgm:pt>
    <dgm:pt modelId="{934ABB6D-AAF1-4B48-AE98-42E2E473C4D8}" type="pres">
      <dgm:prSet presAssocID="{9890C9F1-5139-425A-8997-C25A77472A84}" presName="Name37" presStyleLbl="parChTrans1D4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80A5F63F-865A-49BC-BA74-18D6F1CB1403}" type="pres">
      <dgm:prSet presAssocID="{533461B9-B978-4C6C-8736-440C7A34A64D}" presName="hierRoot2" presStyleCnt="0">
        <dgm:presLayoutVars>
          <dgm:hierBranch val="init"/>
        </dgm:presLayoutVars>
      </dgm:prSet>
      <dgm:spPr/>
    </dgm:pt>
    <dgm:pt modelId="{F39995CE-D3DD-4C54-B394-2DF58F2AEE87}" type="pres">
      <dgm:prSet presAssocID="{533461B9-B978-4C6C-8736-440C7A34A64D}" presName="rootComposite" presStyleCnt="0"/>
      <dgm:spPr/>
    </dgm:pt>
    <dgm:pt modelId="{7DABF696-8160-4D69-BC4A-5453473C3109}" type="pres">
      <dgm:prSet presAssocID="{533461B9-B978-4C6C-8736-440C7A34A64D}" presName="rootText" presStyleLbl="node4" presStyleIdx="14" presStyleCnt="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8242CF-7DA7-4C06-8F8E-47832E840C81}" type="pres">
      <dgm:prSet presAssocID="{533461B9-B978-4C6C-8736-440C7A34A64D}" presName="rootConnector" presStyleLbl="node4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0B3EEF7A-3006-47A5-BFE5-E8CC9D023CE2}" type="pres">
      <dgm:prSet presAssocID="{533461B9-B978-4C6C-8736-440C7A34A64D}" presName="hierChild4" presStyleCnt="0"/>
      <dgm:spPr/>
    </dgm:pt>
    <dgm:pt modelId="{6019E41A-D5ED-41F3-B972-225042BCAC46}" type="pres">
      <dgm:prSet presAssocID="{533461B9-B978-4C6C-8736-440C7A34A64D}" presName="hierChild5" presStyleCnt="0"/>
      <dgm:spPr/>
    </dgm:pt>
    <dgm:pt modelId="{2A6DF4CE-228E-45EB-8096-097A53B18F44}" type="pres">
      <dgm:prSet presAssocID="{103B9139-1C9C-4215-8FF5-B614B6F39630}" presName="Name37" presStyleLbl="parChTrans1D4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D44ECB62-26D6-43AD-A6D1-2BF5CEE45A4B}" type="pres">
      <dgm:prSet presAssocID="{6F125EAF-62EE-40E7-9682-E80AFDF26A96}" presName="hierRoot2" presStyleCnt="0">
        <dgm:presLayoutVars>
          <dgm:hierBranch val="init"/>
        </dgm:presLayoutVars>
      </dgm:prSet>
      <dgm:spPr/>
    </dgm:pt>
    <dgm:pt modelId="{1EA3AC82-C020-4857-B7D3-5DBAF356EA4C}" type="pres">
      <dgm:prSet presAssocID="{6F125EAF-62EE-40E7-9682-E80AFDF26A96}" presName="rootComposite" presStyleCnt="0"/>
      <dgm:spPr/>
    </dgm:pt>
    <dgm:pt modelId="{0D9BB3E8-3460-478D-AB23-9BCD26E1DD83}" type="pres">
      <dgm:prSet presAssocID="{6F125EAF-62EE-40E7-9682-E80AFDF26A96}" presName="rootText" presStyleLbl="node4" presStyleIdx="15" presStyleCnt="16" custLinFactNeighborX="2933" custLinFactNeighborY="-586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84EBF8-1010-4C44-BF75-A8A98F547354}" type="pres">
      <dgm:prSet presAssocID="{6F125EAF-62EE-40E7-9682-E80AFDF26A96}" presName="rootConnector" presStyleLbl="node4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0572C56E-F724-4403-80FD-468B2DA16175}" type="pres">
      <dgm:prSet presAssocID="{6F125EAF-62EE-40E7-9682-E80AFDF26A96}" presName="hierChild4" presStyleCnt="0"/>
      <dgm:spPr/>
    </dgm:pt>
    <dgm:pt modelId="{ECD8B249-A316-4B01-A4B6-4FD8752B45F5}" type="pres">
      <dgm:prSet presAssocID="{6F125EAF-62EE-40E7-9682-E80AFDF26A96}" presName="hierChild5" presStyleCnt="0"/>
      <dgm:spPr/>
    </dgm:pt>
    <dgm:pt modelId="{12ADDDB0-31A2-4025-9A2B-B954924F4AF9}" type="pres">
      <dgm:prSet presAssocID="{C5417F82-587C-4091-B01F-707D9371D0B6}" presName="hierChild5" presStyleCnt="0"/>
      <dgm:spPr/>
    </dgm:pt>
    <dgm:pt modelId="{862F070B-9E0A-4761-AA60-CFAB17AB5587}" type="pres">
      <dgm:prSet presAssocID="{AAE957A6-8652-4AAC-8975-68A441A93145}" presName="hierChild5" presStyleCnt="0"/>
      <dgm:spPr/>
    </dgm:pt>
    <dgm:pt modelId="{FDC664CC-42C0-410F-91B5-A5FD70F3D82B}" type="pres">
      <dgm:prSet presAssocID="{19377485-E030-4AE1-B612-47782FC46A48}" presName="Name37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61E4E7E-473A-4606-80CA-D209067EC1D5}" type="pres">
      <dgm:prSet presAssocID="{4B5CA224-758B-402F-8A7F-B4C36550DDD4}" presName="hierRoot2" presStyleCnt="0">
        <dgm:presLayoutVars>
          <dgm:hierBranch val="init"/>
        </dgm:presLayoutVars>
      </dgm:prSet>
      <dgm:spPr/>
    </dgm:pt>
    <dgm:pt modelId="{5C4E76CF-E32C-409C-B806-526B4927D646}" type="pres">
      <dgm:prSet presAssocID="{4B5CA224-758B-402F-8A7F-B4C36550DDD4}" presName="rootComposite" presStyleCnt="0"/>
      <dgm:spPr/>
    </dgm:pt>
    <dgm:pt modelId="{0096FC1E-F52C-4DF3-A190-F74CC0E4C02F}" type="pres">
      <dgm:prSet presAssocID="{4B5CA224-758B-402F-8A7F-B4C36550DDD4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0DF2D0-F049-48A2-8F20-C339A5AB0603}" type="pres">
      <dgm:prSet presAssocID="{4B5CA224-758B-402F-8A7F-B4C36550DDD4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3718E95-9EE1-4EB5-B10F-B2B6F2FE3BB8}" type="pres">
      <dgm:prSet presAssocID="{4B5CA224-758B-402F-8A7F-B4C36550DDD4}" presName="hierChild4" presStyleCnt="0"/>
      <dgm:spPr/>
    </dgm:pt>
    <dgm:pt modelId="{39AB83F6-460B-4AD9-B61F-F3A4CB4D23AA}" type="pres">
      <dgm:prSet presAssocID="{4B5CA224-758B-402F-8A7F-B4C36550DDD4}" presName="hierChild5" presStyleCnt="0"/>
      <dgm:spPr/>
    </dgm:pt>
    <dgm:pt modelId="{881B9235-5C49-46AC-8646-04DAF1EE12BE}" type="pres">
      <dgm:prSet presAssocID="{23FB512B-351E-4B07-AE9B-E06CDBB08420}" presName="hierChild3" presStyleCnt="0"/>
      <dgm:spPr/>
    </dgm:pt>
    <dgm:pt modelId="{A1FE3F0F-B1B8-420B-9920-48FF20B088E1}" type="pres">
      <dgm:prSet presAssocID="{220E2741-B477-4623-9E94-1DCA1CCF5112}" presName="Name111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8D78E089-2AFD-4A80-B0B0-454158DFDB9A}" type="pres">
      <dgm:prSet presAssocID="{2FD1E1C0-B008-4455-A7CF-F79286EC69BC}" presName="hierRoot3" presStyleCnt="0">
        <dgm:presLayoutVars>
          <dgm:hierBranch val="init"/>
        </dgm:presLayoutVars>
      </dgm:prSet>
      <dgm:spPr/>
    </dgm:pt>
    <dgm:pt modelId="{C56287B0-0A80-4470-BC1F-06EC7B4B2805}" type="pres">
      <dgm:prSet presAssocID="{2FD1E1C0-B008-4455-A7CF-F79286EC69BC}" presName="rootComposite3" presStyleCnt="0"/>
      <dgm:spPr/>
    </dgm:pt>
    <dgm:pt modelId="{E4EEE8EE-E23F-42CA-B8A3-E78228F533B8}" type="pres">
      <dgm:prSet presAssocID="{2FD1E1C0-B008-4455-A7CF-F79286EC69BC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955AEA-D2BA-4974-9689-959EDE3C3E78}" type="pres">
      <dgm:prSet presAssocID="{2FD1E1C0-B008-4455-A7CF-F79286EC69BC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6ED764C-15EE-4761-9951-F624D010EF84}" type="pres">
      <dgm:prSet presAssocID="{2FD1E1C0-B008-4455-A7CF-F79286EC69BC}" presName="hierChild6" presStyleCnt="0"/>
      <dgm:spPr/>
    </dgm:pt>
    <dgm:pt modelId="{B92922A8-62AF-46FF-89A5-769B47359D51}" type="pres">
      <dgm:prSet presAssocID="{2FD1E1C0-B008-4455-A7CF-F79286EC69BC}" presName="hierChild7" presStyleCnt="0"/>
      <dgm:spPr/>
    </dgm:pt>
  </dgm:ptLst>
  <dgm:cxnLst>
    <dgm:cxn modelId="{3431761A-E822-4BED-93D4-BBD67509EAAC}" srcId="{23FB512B-351E-4B07-AE9B-E06CDBB08420}" destId="{6F2686FE-0082-435A-B8E3-418557DF1957}" srcOrd="3" destOrd="0" parTransId="{AC9DC070-F928-437F-838B-9FADBAE47165}" sibTransId="{7940932E-EB60-42D3-9457-D8AEECD004B8}"/>
    <dgm:cxn modelId="{61B31D7A-6C73-45EB-9F6D-D53451BA19A6}" type="presOf" srcId="{910369FC-81EB-4BBE-8E9B-8A6BC3A088E7}" destId="{B535DEA5-EE7F-4686-80E2-F41926C6EB18}" srcOrd="0" destOrd="0" presId="urn:microsoft.com/office/officeart/2005/8/layout/orgChart1"/>
    <dgm:cxn modelId="{0F517282-3E95-40D4-AAC5-73AB894EA57D}" type="presOf" srcId="{288A799F-B03B-48E3-B111-9F4FC54128D7}" destId="{15393C76-2147-4040-9E2D-808C8633F607}" srcOrd="1" destOrd="0" presId="urn:microsoft.com/office/officeart/2005/8/layout/orgChart1"/>
    <dgm:cxn modelId="{4D1FD604-E4BC-44E2-83A5-09EBF68039C7}" type="presOf" srcId="{6883D8B4-794A-4DA8-B47E-F85A07F3E53E}" destId="{FAA196FD-C9B7-4F88-9AF0-BA69B10DDE98}" srcOrd="1" destOrd="0" presId="urn:microsoft.com/office/officeart/2005/8/layout/orgChart1"/>
    <dgm:cxn modelId="{D84122BE-B861-422F-86D5-6FCED940EEA7}" type="presOf" srcId="{2FD1E1C0-B008-4455-A7CF-F79286EC69BC}" destId="{C5955AEA-D2BA-4974-9689-959EDE3C3E78}" srcOrd="1" destOrd="0" presId="urn:microsoft.com/office/officeart/2005/8/layout/orgChart1"/>
    <dgm:cxn modelId="{ED7CFAED-50F7-4EDB-9218-805BBDC426B9}" type="presOf" srcId="{6F125EAF-62EE-40E7-9682-E80AFDF26A96}" destId="{E784EBF8-1010-4C44-BF75-A8A98F547354}" srcOrd="1" destOrd="0" presId="urn:microsoft.com/office/officeart/2005/8/layout/orgChart1"/>
    <dgm:cxn modelId="{6BBDECDD-6162-461E-9609-4B9895144101}" srcId="{3AEF2106-355C-4CEA-B830-D4D2836A6458}" destId="{215ABA6B-2529-480E-8617-C33D3F250FA9}" srcOrd="2" destOrd="0" parTransId="{17EEDE64-00F9-4FC4-9905-FF815B41DE3D}" sibTransId="{6D5C2DC0-34B4-43B4-B5C8-B3238830A02F}"/>
    <dgm:cxn modelId="{A215DF6E-1900-4707-8D7F-9C82E0E40A5E}" srcId="{AAE957A6-8652-4AAC-8975-68A441A93145}" destId="{2349FC6E-4FD9-4C60-B585-1AE50A3A2100}" srcOrd="0" destOrd="0" parTransId="{B2BADA19-6978-4A1E-A633-D283B837D4AE}" sibTransId="{75A65573-C122-4D62-807D-1A568D620917}"/>
    <dgm:cxn modelId="{0CC6BEF4-4CF2-4CD3-AFDB-614331F7ED26}" type="presOf" srcId="{220E2741-B477-4623-9E94-1DCA1CCF5112}" destId="{A1FE3F0F-B1B8-420B-9920-48FF20B088E1}" srcOrd="0" destOrd="0" presId="urn:microsoft.com/office/officeart/2005/8/layout/orgChart1"/>
    <dgm:cxn modelId="{A5F4F016-41FF-47AB-9984-6F1B5DDB66DD}" srcId="{2349FC6E-4FD9-4C60-B585-1AE50A3A2100}" destId="{6883D8B4-794A-4DA8-B47E-F85A07F3E53E}" srcOrd="0" destOrd="0" parTransId="{AA69270F-79FC-4DA1-92FB-B698DB838A47}" sibTransId="{076C1010-5F67-4EC9-8B9C-75D5541258C4}"/>
    <dgm:cxn modelId="{84F3170B-75F6-4CF8-BF25-726C82D54405}" type="presOf" srcId="{37DA2A12-0232-4AFD-857A-AB300615EA2C}" destId="{79EAB21E-AA3E-4B75-B0A5-BEAECF6F5617}" srcOrd="0" destOrd="0" presId="urn:microsoft.com/office/officeart/2005/8/layout/orgChart1"/>
    <dgm:cxn modelId="{3AC220AA-4E07-4D99-BBFA-101D83A47C06}" srcId="{910369FC-81EB-4BBE-8E9B-8A6BC3A088E7}" destId="{6A8363E8-B0A3-461D-B6B9-DB8B659D36D4}" srcOrd="2" destOrd="0" parTransId="{7A908D85-F975-40E4-8337-4878544541F9}" sibTransId="{15642481-4201-4142-8269-A0033115D1F2}"/>
    <dgm:cxn modelId="{A1EC226B-4338-4B7F-A1FF-EBF78B7A9E1E}" srcId="{910369FC-81EB-4BBE-8E9B-8A6BC3A088E7}" destId="{22CBE68C-F78C-4B22-A8D0-66D3FA26FCE0}" srcOrd="0" destOrd="0" parTransId="{37DA2A12-0232-4AFD-857A-AB300615EA2C}" sibTransId="{F4142D7C-4921-4791-A74B-784470A2233A}"/>
    <dgm:cxn modelId="{210E8479-6C07-416F-960A-4BEB422970C7}" type="presOf" srcId="{5FE1BE8F-2E2B-4970-807D-7B759D27EA22}" destId="{C255BC04-CBCE-41C2-9C6B-B012A4C34EB5}" srcOrd="0" destOrd="0" presId="urn:microsoft.com/office/officeart/2005/8/layout/orgChart1"/>
    <dgm:cxn modelId="{4FC37BA9-C604-401C-884C-A571D534D04F}" type="presOf" srcId="{00503E15-3381-4662-A4C7-91ECDE497ECC}" destId="{31336FF8-637D-4883-B12D-26EC0F92185A}" srcOrd="0" destOrd="0" presId="urn:microsoft.com/office/officeart/2005/8/layout/orgChart1"/>
    <dgm:cxn modelId="{515A2625-B37D-49C1-876E-E6E74713D166}" srcId="{0BA7276F-DA4E-4466-AD05-77F6EF019D06}" destId="{0790E333-BF9A-42FB-8E33-58D472832A14}" srcOrd="0" destOrd="0" parTransId="{6E1BE0CA-8A69-489A-9198-A2672F5C724D}" sibTransId="{61CC9708-29FF-4182-9F9B-5166A0377642}"/>
    <dgm:cxn modelId="{252181A3-457F-4148-BA1F-9CBD7CCA2961}" srcId="{6F2686FE-0082-435A-B8E3-418557DF1957}" destId="{0D4716A8-C6AD-4D13-8310-212D375F215A}" srcOrd="3" destOrd="0" parTransId="{00503E15-3381-4662-A4C7-91ECDE497ECC}" sibTransId="{6F6DB4C7-1834-4BBF-B77A-3FB58F51E908}"/>
    <dgm:cxn modelId="{64BF6D76-B8A9-4FE1-8931-38112EEC7185}" type="presOf" srcId="{AA69270F-79FC-4DA1-92FB-B698DB838A47}" destId="{7B8AE558-6DC4-4A0E-9E94-BE36536E4DFB}" srcOrd="0" destOrd="0" presId="urn:microsoft.com/office/officeart/2005/8/layout/orgChart1"/>
    <dgm:cxn modelId="{DD26CDC1-B9A9-4FDB-9494-DB5C84FABABF}" type="presOf" srcId="{23FB512B-351E-4B07-AE9B-E06CDBB08420}" destId="{458B6A39-D087-4959-BDE1-94E0FC0B5FC4}" srcOrd="1" destOrd="0" presId="urn:microsoft.com/office/officeart/2005/8/layout/orgChart1"/>
    <dgm:cxn modelId="{618020E3-9454-49F3-9023-81652DFFF382}" type="presOf" srcId="{0D4716A8-C6AD-4D13-8310-212D375F215A}" destId="{4840B4FC-5568-4856-A82C-E6EB0C8A78C0}" srcOrd="0" destOrd="0" presId="urn:microsoft.com/office/officeart/2005/8/layout/orgChart1"/>
    <dgm:cxn modelId="{F1DE0629-F840-40FD-9DAC-21FC05039B26}" srcId="{AAE957A6-8652-4AAC-8975-68A441A93145}" destId="{C5417F82-587C-4091-B01F-707D9371D0B6}" srcOrd="1" destOrd="0" parTransId="{5FE1BE8F-2E2B-4970-807D-7B759D27EA22}" sibTransId="{72D3E704-1013-4A75-A3E2-175DF0E51064}"/>
    <dgm:cxn modelId="{0808B57E-9255-4F98-9957-41C0C8BCA1B4}" type="presOf" srcId="{6A8363E8-B0A3-461D-B6B9-DB8B659D36D4}" destId="{5FA1E772-B120-477C-8E4D-FF02AE46C031}" srcOrd="1" destOrd="0" presId="urn:microsoft.com/office/officeart/2005/8/layout/orgChart1"/>
    <dgm:cxn modelId="{13900456-E604-47AC-8846-42754CB2F8B8}" type="presOf" srcId="{5E2C4C4F-0FFA-4027-887D-EE61DDDC2708}" destId="{8C8A868A-AA2A-4026-9B5E-3E143E5DBCD9}" srcOrd="1" destOrd="0" presId="urn:microsoft.com/office/officeart/2005/8/layout/orgChart1"/>
    <dgm:cxn modelId="{747FCB2D-0B2B-4261-BC2A-8F5C4137F5E5}" type="presOf" srcId="{8D0A45E1-ACEF-4B96-8CF6-4C0BE4300A3D}" destId="{5A8C1086-79FA-4B52-9CBB-16A6E66A2719}" srcOrd="0" destOrd="0" presId="urn:microsoft.com/office/officeart/2005/8/layout/orgChart1"/>
    <dgm:cxn modelId="{7B928E58-24BC-48AD-8E80-AB9693F1D708}" type="presOf" srcId="{C5417F82-587C-4091-B01F-707D9371D0B6}" destId="{A03F52C2-1206-4C80-9AB4-AB5A6C806673}" srcOrd="1" destOrd="0" presId="urn:microsoft.com/office/officeart/2005/8/layout/orgChart1"/>
    <dgm:cxn modelId="{A9F804F9-4EDD-4A9F-85A2-1F7915E387A8}" type="presOf" srcId="{BBF84C98-FDF9-45A3-BABC-4A7E7C3FBA12}" destId="{CB88A59D-9580-48FD-B0FF-8809D665EE84}" srcOrd="0" destOrd="0" presId="urn:microsoft.com/office/officeart/2005/8/layout/orgChart1"/>
    <dgm:cxn modelId="{E4336350-6449-4A46-B5E3-706EDFEF65DA}" srcId="{288A799F-B03B-48E3-B111-9F4FC54128D7}" destId="{A9E04D2A-FE5C-45AF-A6CB-516120C3EDC8}" srcOrd="0" destOrd="0" parTransId="{8D0A45E1-ACEF-4B96-8CF6-4C0BE4300A3D}" sibTransId="{ECD1A4E5-F7E3-42C1-B244-1484B9812BEA}"/>
    <dgm:cxn modelId="{CC7BDB7E-FCBD-4128-89F9-D07CB0FE1A71}" type="presOf" srcId="{4B5CA224-758B-402F-8A7F-B4C36550DDD4}" destId="{310DF2D0-F049-48A2-8F20-C339A5AB0603}" srcOrd="1" destOrd="0" presId="urn:microsoft.com/office/officeart/2005/8/layout/orgChart1"/>
    <dgm:cxn modelId="{1743ED31-3F7E-48A7-AB02-0A699481F2D8}" type="presOf" srcId="{5D42F8EB-8A3D-4DE7-8DE0-F15F29B9D1F2}" destId="{BF915C37-0F2C-4A9D-BD36-2891B3C642FA}" srcOrd="0" destOrd="0" presId="urn:microsoft.com/office/officeart/2005/8/layout/orgChart1"/>
    <dgm:cxn modelId="{98E584BF-D836-40B1-9DDC-D8F76E1C1ACD}" type="presOf" srcId="{2807CC5E-F79E-44B2-B158-B30B36042C51}" destId="{196414A9-5E58-428B-A54B-EF77FA6F4DB5}" srcOrd="0" destOrd="0" presId="urn:microsoft.com/office/officeart/2005/8/layout/orgChart1"/>
    <dgm:cxn modelId="{C5E1333B-6C04-42CB-B737-88CE79CE8D3F}" srcId="{3AEF2106-355C-4CEA-B830-D4D2836A6458}" destId="{B68069A3-8D35-4FFB-A831-7391F201AA0D}" srcOrd="1" destOrd="0" parTransId="{19954F0C-4F99-44F4-8AA0-5404A6697A4B}" sibTransId="{68CBEF31-7351-4B60-B072-168FA138FEE7}"/>
    <dgm:cxn modelId="{DDA340BC-091D-473E-8D5A-19E58F160DD3}" type="presOf" srcId="{7A908D85-F975-40E4-8337-4878544541F9}" destId="{A6F362DB-D827-470C-912F-A1211A70A294}" srcOrd="0" destOrd="0" presId="urn:microsoft.com/office/officeart/2005/8/layout/orgChart1"/>
    <dgm:cxn modelId="{D8BA7257-A240-45AC-B610-1BFB2E7402F6}" type="presOf" srcId="{AC9DC070-F928-437F-838B-9FADBAE47165}" destId="{526E67EC-CBA4-40B9-960C-A768A668A2EA}" srcOrd="0" destOrd="0" presId="urn:microsoft.com/office/officeart/2005/8/layout/orgChart1"/>
    <dgm:cxn modelId="{EF171479-681C-4F1D-A765-8881EBFE886B}" srcId="{0BA7276F-DA4E-4466-AD05-77F6EF019D06}" destId="{BA907607-90F5-487E-8BD0-080E1640E952}" srcOrd="1" destOrd="0" parTransId="{69467739-F479-411E-9D76-68246485C371}" sibTransId="{324CF09B-BB85-4064-A4C8-9E257134DD50}"/>
    <dgm:cxn modelId="{86311988-A274-4006-87B1-1BAF51A596DB}" type="presOf" srcId="{22CBE68C-F78C-4B22-A8D0-66D3FA26FCE0}" destId="{8FFE4521-85A5-496C-A8F9-D4EB00D7A843}" srcOrd="1" destOrd="0" presId="urn:microsoft.com/office/officeart/2005/8/layout/orgChart1"/>
    <dgm:cxn modelId="{A35DD641-5F3C-41DB-81BB-037085CB3AF5}" srcId="{6F2686FE-0082-435A-B8E3-418557DF1957}" destId="{910369FC-81EB-4BBE-8E9B-8A6BC3A088E7}" srcOrd="0" destOrd="0" parTransId="{97266433-752E-4B4E-A2CF-06C0AF64A841}" sibTransId="{4E66353E-1659-4833-8AB5-0DD964109F5D}"/>
    <dgm:cxn modelId="{14962BAA-0453-40DC-B689-E619041B0170}" type="presOf" srcId="{97266433-752E-4B4E-A2CF-06C0AF64A841}" destId="{02668DD8-421B-4F6C-AB7C-19F3E6DC83FD}" srcOrd="0" destOrd="0" presId="urn:microsoft.com/office/officeart/2005/8/layout/orgChart1"/>
    <dgm:cxn modelId="{70AB1EEB-BF52-4E38-92AA-81913299800C}" type="presOf" srcId="{B68069A3-8D35-4FFB-A831-7391F201AA0D}" destId="{21C09BD2-43F2-4F86-9205-65C621237DC1}" srcOrd="0" destOrd="0" presId="urn:microsoft.com/office/officeart/2005/8/layout/orgChart1"/>
    <dgm:cxn modelId="{BBC4D91B-85B2-4110-82E1-E211C1B3499F}" type="presOf" srcId="{19954F0C-4F99-44F4-8AA0-5404A6697A4B}" destId="{659702D0-0DC1-4512-81AE-AB17C426C0D4}" srcOrd="0" destOrd="0" presId="urn:microsoft.com/office/officeart/2005/8/layout/orgChart1"/>
    <dgm:cxn modelId="{C71C803E-B72A-45A8-9953-D2559A68AFF7}" type="presOf" srcId="{AAE957A6-8652-4AAC-8975-68A441A93145}" destId="{4C5B86B8-291D-4FB8-A7F9-9535DCCB2F55}" srcOrd="1" destOrd="0" presId="urn:microsoft.com/office/officeart/2005/8/layout/orgChart1"/>
    <dgm:cxn modelId="{5AC77768-990A-4311-8DA0-75C76BB788FF}" type="presOf" srcId="{EC876EF4-C8EF-4F17-9B61-0703397EFCF4}" destId="{EA3B00B0-35B8-4884-A13C-BC5EA58C40BF}" srcOrd="1" destOrd="0" presId="urn:microsoft.com/office/officeart/2005/8/layout/orgChart1"/>
    <dgm:cxn modelId="{FA9B97C1-0718-436F-9867-07ACCF5CECEB}" type="presOf" srcId="{754847ED-42B3-4011-940E-66C93A3E98F7}" destId="{E63FD694-379E-4D5C-9EAD-9CF76A7ED7BB}" srcOrd="1" destOrd="0" presId="urn:microsoft.com/office/officeart/2005/8/layout/orgChart1"/>
    <dgm:cxn modelId="{E86B3941-26EF-4499-8A86-447C3E159BF0}" type="presOf" srcId="{6F2686FE-0082-435A-B8E3-418557DF1957}" destId="{2F75DD1E-6F88-4320-B1E1-FDDFB8EABA64}" srcOrd="0" destOrd="0" presId="urn:microsoft.com/office/officeart/2005/8/layout/orgChart1"/>
    <dgm:cxn modelId="{B5E36E83-CEB9-4F42-84D2-31467032AA42}" type="presOf" srcId="{A9E04D2A-FE5C-45AF-A6CB-516120C3EDC8}" destId="{ABA5391B-1EE0-4D22-A5CF-928CD6F58DC0}" srcOrd="1" destOrd="0" presId="urn:microsoft.com/office/officeart/2005/8/layout/orgChart1"/>
    <dgm:cxn modelId="{42DBACD3-8CE8-4C1B-835A-66C82AA062D8}" type="presOf" srcId="{336DF147-ED43-4047-8E28-72ED2F70D710}" destId="{64D91EFE-7EF9-4F2D-90C0-A477F5DB4BDF}" srcOrd="0" destOrd="0" presId="urn:microsoft.com/office/officeart/2005/8/layout/orgChart1"/>
    <dgm:cxn modelId="{57B1E192-78BF-4E76-A701-49D8D77C0293}" type="presOf" srcId="{0BA7276F-DA4E-4466-AD05-77F6EF019D06}" destId="{356D5534-8543-46E7-A550-6A45CDCF0891}" srcOrd="0" destOrd="0" presId="urn:microsoft.com/office/officeart/2005/8/layout/orgChart1"/>
    <dgm:cxn modelId="{B1FEF32E-2B2D-4DEE-8C4C-A2AC6F58CF58}" type="presOf" srcId="{4B5CA224-758B-402F-8A7F-B4C36550DDD4}" destId="{0096FC1E-F52C-4DF3-A190-F74CC0E4C02F}" srcOrd="0" destOrd="0" presId="urn:microsoft.com/office/officeart/2005/8/layout/orgChart1"/>
    <dgm:cxn modelId="{EED812CC-CA86-4AD2-9A28-63E946396877}" srcId="{6F2686FE-0082-435A-B8E3-418557DF1957}" destId="{0BA7276F-DA4E-4466-AD05-77F6EF019D06}" srcOrd="2" destOrd="0" parTransId="{BBF84C98-FDF9-45A3-BABC-4A7E7C3FBA12}" sibTransId="{25760EDC-5B0B-4581-8F64-2D6B511C05DF}"/>
    <dgm:cxn modelId="{8B838884-43F2-4B80-A536-D31733DE6F1D}" srcId="{C5417F82-587C-4091-B01F-707D9371D0B6}" destId="{CA7220A7-6070-43E0-B32F-2749AC090454}" srcOrd="0" destOrd="0" parTransId="{F7DFABFB-509C-4660-95E0-1A89C4EEAAFD}" sibTransId="{5FAC8FBC-B814-48D5-AD29-BE830C579675}"/>
    <dgm:cxn modelId="{FFC721FF-F4EC-4DE8-924B-408A9CCD6EB2}" type="presOf" srcId="{B3254CC8-BE49-45CA-BFB0-CD87909B522F}" destId="{33F817B1-4F6C-48C5-A1ED-313ACFBC52B8}" srcOrd="0" destOrd="0" presId="urn:microsoft.com/office/officeart/2005/8/layout/orgChart1"/>
    <dgm:cxn modelId="{1A1C4406-5D8C-4B3E-96E2-9936E548BF64}" type="presOf" srcId="{BA907607-90F5-487E-8BD0-080E1640E952}" destId="{54DE0854-B820-44C0-9768-FC61CE3BE99C}" srcOrd="1" destOrd="0" presId="urn:microsoft.com/office/officeart/2005/8/layout/orgChart1"/>
    <dgm:cxn modelId="{930F0665-3911-4F1A-86D5-B5D759295518}" type="presOf" srcId="{288A799F-B03B-48E3-B111-9F4FC54128D7}" destId="{F8B543C8-2660-4387-9756-21319AF1057B}" srcOrd="0" destOrd="0" presId="urn:microsoft.com/office/officeart/2005/8/layout/orgChart1"/>
    <dgm:cxn modelId="{574A024F-9292-406B-9B6E-29FB60C85E5F}" type="presOf" srcId="{215ABA6B-2529-480E-8617-C33D3F250FA9}" destId="{BD736B7B-9ADC-45DC-8913-3578D8ED1A10}" srcOrd="0" destOrd="0" presId="urn:microsoft.com/office/officeart/2005/8/layout/orgChart1"/>
    <dgm:cxn modelId="{D8A6ABC3-4E97-408E-AAC4-CE3FF2EC8E00}" type="presOf" srcId="{6E1BE0CA-8A69-489A-9198-A2672F5C724D}" destId="{25AAAA18-7E4C-4EDF-B20A-3189AEC37BF2}" srcOrd="0" destOrd="0" presId="urn:microsoft.com/office/officeart/2005/8/layout/orgChart1"/>
    <dgm:cxn modelId="{E21AB6EC-4AF2-42F3-9DEC-877E7763547A}" type="presOf" srcId="{850DCB62-0F19-4F55-B2AD-34DA050C15A3}" destId="{1AB873EA-1994-4495-ACA7-E5534D72FF5E}" srcOrd="0" destOrd="0" presId="urn:microsoft.com/office/officeart/2005/8/layout/orgChart1"/>
    <dgm:cxn modelId="{C5A91BF2-5BFB-4907-9E99-F406E0B1726A}" type="presOf" srcId="{CA7220A7-6070-43E0-B32F-2749AC090454}" destId="{B7136C67-BA23-41B9-AC17-660000DF32FC}" srcOrd="0" destOrd="0" presId="urn:microsoft.com/office/officeart/2005/8/layout/orgChart1"/>
    <dgm:cxn modelId="{034C63B1-3FBC-4A55-A74B-DF8E42A59220}" srcId="{23FB512B-351E-4B07-AE9B-E06CDBB08420}" destId="{3AEF2106-355C-4CEA-B830-D4D2836A6458}" srcOrd="2" destOrd="0" parTransId="{5E1F8917-23EF-4EA1-94E2-6F4DF573EEDF}" sibTransId="{40404775-A020-477A-AEDD-A0703A330E7F}"/>
    <dgm:cxn modelId="{A58F907A-C8F6-41A5-B156-C6329379983B}" srcId="{C5417F82-587C-4091-B01F-707D9371D0B6}" destId="{533461B9-B978-4C6C-8736-440C7A34A64D}" srcOrd="1" destOrd="0" parTransId="{9890C9F1-5139-425A-8997-C25A77472A84}" sibTransId="{4C838D2D-A5C4-45B4-BC98-52837869EB9F}"/>
    <dgm:cxn modelId="{E1B0BA00-1BE9-404C-AF1A-1360A3B9F856}" type="presOf" srcId="{17EEDE64-00F9-4FC4-9905-FF815B41DE3D}" destId="{CD14F2B1-0E4F-44DD-B49A-34B6B74A392C}" srcOrd="0" destOrd="0" presId="urn:microsoft.com/office/officeart/2005/8/layout/orgChart1"/>
    <dgm:cxn modelId="{EBC6ED0E-F702-4857-8B9B-63D5BFC400FB}" type="presOf" srcId="{A9E04D2A-FE5C-45AF-A6CB-516120C3EDC8}" destId="{A9EE71D9-31E6-49F9-8259-783CEA4F3ECF}" srcOrd="0" destOrd="0" presId="urn:microsoft.com/office/officeart/2005/8/layout/orgChart1"/>
    <dgm:cxn modelId="{5B70D9AA-37A5-4E39-88E2-84C975B4EC75}" type="presOf" srcId="{B663D581-EA08-476A-8CCF-417435281648}" destId="{18F5BB10-9121-4323-BDF0-70FF7350D002}" srcOrd="0" destOrd="0" presId="urn:microsoft.com/office/officeart/2005/8/layout/orgChart1"/>
    <dgm:cxn modelId="{CE2E4F43-0D79-4545-B437-569E4E2A9251}" type="presOf" srcId="{2218DA2E-DEB2-4212-ABC1-58B05B5386B6}" destId="{35628C8D-31CE-4CB4-94DC-C51E71A80F9F}" srcOrd="0" destOrd="0" presId="urn:microsoft.com/office/officeart/2005/8/layout/orgChart1"/>
    <dgm:cxn modelId="{D573A2A5-D643-487D-A950-2CE1BA934411}" type="presOf" srcId="{3AEF2106-355C-4CEA-B830-D4D2836A6458}" destId="{671C4D08-2E86-40CF-AC60-B67810590DDF}" srcOrd="0" destOrd="0" presId="urn:microsoft.com/office/officeart/2005/8/layout/orgChart1"/>
    <dgm:cxn modelId="{32FF0076-6D87-435C-A657-CB0432C30308}" type="presOf" srcId="{0BA7276F-DA4E-4466-AD05-77F6EF019D06}" destId="{AA119BE1-7A53-41D6-B86A-CABB5293B33E}" srcOrd="1" destOrd="0" presId="urn:microsoft.com/office/officeart/2005/8/layout/orgChart1"/>
    <dgm:cxn modelId="{5F7B2D3D-382B-4BDF-BF72-38EF7714A3F5}" type="presOf" srcId="{1BC47010-172D-4E24-BCC4-ECB234FA9F67}" destId="{1F6C9D27-9409-48BA-B60C-5D169165AA8A}" srcOrd="0" destOrd="0" presId="urn:microsoft.com/office/officeart/2005/8/layout/orgChart1"/>
    <dgm:cxn modelId="{9FC8AD87-DA59-4A84-8165-70E8C8281C0B}" srcId="{6F2686FE-0082-435A-B8E3-418557DF1957}" destId="{288A799F-B03B-48E3-B111-9F4FC54128D7}" srcOrd="1" destOrd="0" parTransId="{E6F59E12-4311-451E-90B3-9C56B7047AB8}" sibTransId="{2EF149F1-4915-4086-B248-26AE0EDEE507}"/>
    <dgm:cxn modelId="{4D29F4B1-DFB4-4B93-B0A4-8B81F0CB9D62}" type="presOf" srcId="{13336859-7D82-461F-96A3-36064AEFDA4E}" destId="{5232DE5B-D6B2-4798-8916-55E2A3D8EA22}" srcOrd="0" destOrd="0" presId="urn:microsoft.com/office/officeart/2005/8/layout/orgChart1"/>
    <dgm:cxn modelId="{6D5EA2CD-015B-49A0-9EA1-AC7C189EB7EE}" type="presOf" srcId="{9890C9F1-5139-425A-8997-C25A77472A84}" destId="{934ABB6D-AAF1-4B48-AE98-42E2E473C4D8}" srcOrd="0" destOrd="0" presId="urn:microsoft.com/office/officeart/2005/8/layout/orgChart1"/>
    <dgm:cxn modelId="{4043EFFA-3612-4B03-B3FB-986EC5EC1529}" type="presOf" srcId="{2FD1E1C0-B008-4455-A7CF-F79286EC69BC}" destId="{E4EEE8EE-E23F-42CA-B8A3-E78228F533B8}" srcOrd="0" destOrd="0" presId="urn:microsoft.com/office/officeart/2005/8/layout/orgChart1"/>
    <dgm:cxn modelId="{EB00F90F-03E4-4947-A3E3-1924B5D2EC39}" type="presOf" srcId="{0790E333-BF9A-42FB-8E33-58D472832A14}" destId="{31A11458-F018-4396-839F-5541EF8A5860}" srcOrd="1" destOrd="0" presId="urn:microsoft.com/office/officeart/2005/8/layout/orgChart1"/>
    <dgm:cxn modelId="{0578E2D1-C2B0-4E21-824D-3AC116B23084}" srcId="{288A799F-B03B-48E3-B111-9F4FC54128D7}" destId="{850DCB62-0F19-4F55-B2AD-34DA050C15A3}" srcOrd="1" destOrd="0" parTransId="{F609A4E9-207F-48BF-92BA-C819A111DE68}" sibTransId="{DFECD03E-59C1-4D82-9FAA-D8CC46786899}"/>
    <dgm:cxn modelId="{08D60C37-C2FB-4400-9297-4BB24DBACA91}" type="presOf" srcId="{5D42F8EB-8A3D-4DE7-8DE0-F15F29B9D1F2}" destId="{DAC1C103-B44C-4FC4-AA2E-2159705111E4}" srcOrd="1" destOrd="0" presId="urn:microsoft.com/office/officeart/2005/8/layout/orgChart1"/>
    <dgm:cxn modelId="{9ECD4A61-8F0F-4638-A816-731FDC0E8A2F}" srcId="{2349FC6E-4FD9-4C60-B585-1AE50A3A2100}" destId="{B86CEC24-2768-45E0-8577-21F433419CA0}" srcOrd="1" destOrd="0" parTransId="{CD78C4CC-74C5-4771-B2EC-9363B04D2D9D}" sibTransId="{F3B3AB9D-655A-4EC6-95BC-34F3C2EF0FD9}"/>
    <dgm:cxn modelId="{2FB8F9A4-6E23-47BD-9E5C-66BB26692AA5}" type="presOf" srcId="{B2BADA19-6978-4A1E-A633-D283B837D4AE}" destId="{13D5E1AE-913D-4E8D-A8A7-D11E29A32CB7}" srcOrd="0" destOrd="0" presId="urn:microsoft.com/office/officeart/2005/8/layout/orgChart1"/>
    <dgm:cxn modelId="{625ECABD-799E-494B-AB86-3E21BFFE4D01}" type="presOf" srcId="{533461B9-B978-4C6C-8736-440C7A34A64D}" destId="{BB8242CF-7DA7-4C06-8F8E-47832E840C81}" srcOrd="1" destOrd="0" presId="urn:microsoft.com/office/officeart/2005/8/layout/orgChart1"/>
    <dgm:cxn modelId="{2DB6B5FD-6B7E-4D57-9C25-A9D9EAF27F0E}" type="presOf" srcId="{EC876EF4-C8EF-4F17-9B61-0703397EFCF4}" destId="{F7846C85-69A2-4F26-B961-85B958C53E12}" srcOrd="0" destOrd="0" presId="urn:microsoft.com/office/officeart/2005/8/layout/orgChart1"/>
    <dgm:cxn modelId="{8EFC9FAE-F3AE-48E0-A8A9-DD9A89C0DD6A}" type="presOf" srcId="{B68069A3-8D35-4FFB-A831-7391F201AA0D}" destId="{C8C07C6F-4230-4496-A001-5634B043EAA1}" srcOrd="1" destOrd="0" presId="urn:microsoft.com/office/officeart/2005/8/layout/orgChart1"/>
    <dgm:cxn modelId="{9EF10B62-BA49-4809-9D80-D73ECAB31445}" type="presOf" srcId="{0F6A3332-58DD-45D0-B757-7769AA8B25AD}" destId="{2896332E-2BD3-41BD-8937-A5A8D0E09CC1}" srcOrd="1" destOrd="0" presId="urn:microsoft.com/office/officeart/2005/8/layout/orgChart1"/>
    <dgm:cxn modelId="{A95831A7-2E80-49AB-817D-0DBF5069E839}" type="presOf" srcId="{3AEF2106-355C-4CEA-B830-D4D2836A6458}" destId="{A4A529C9-4D67-4C8B-9563-549E88D13226}" srcOrd="1" destOrd="0" presId="urn:microsoft.com/office/officeart/2005/8/layout/orgChart1"/>
    <dgm:cxn modelId="{8F72B9C0-3063-4EDB-B956-6A148F4930F4}" type="presOf" srcId="{6F2686FE-0082-435A-B8E3-418557DF1957}" destId="{493AC0AB-3B65-4B1D-A76C-4ACC69E1C97C}" srcOrd="1" destOrd="0" presId="urn:microsoft.com/office/officeart/2005/8/layout/orgChart1"/>
    <dgm:cxn modelId="{9FC3ADE5-77C2-4287-BDFA-1291949C8E96}" srcId="{3AEF2106-355C-4CEA-B830-D4D2836A6458}" destId="{B663D581-EA08-476A-8CCF-417435281648}" srcOrd="0" destOrd="0" parTransId="{E81A3849-2F56-4033-BFAC-22E34085BE7A}" sibTransId="{E179189E-5B0A-40A2-A591-291451638355}"/>
    <dgm:cxn modelId="{D696A3E8-B5F7-4EE0-977D-D0873475B405}" type="presOf" srcId="{FD9E225E-142F-4859-B3FA-1F9CE9E8A6FA}" destId="{FEA620F8-3021-474B-9745-7B0DBFEC0877}" srcOrd="0" destOrd="0" presId="urn:microsoft.com/office/officeart/2005/8/layout/orgChart1"/>
    <dgm:cxn modelId="{D1E9DA2A-4C73-4549-BEF3-682CD007FDD6}" srcId="{B663D581-EA08-476A-8CCF-417435281648}" destId="{1BC47010-172D-4E24-BCC4-ECB234FA9F67}" srcOrd="0" destOrd="0" parTransId="{2218DA2E-DEB2-4212-ABC1-58B05B5386B6}" sibTransId="{11C7E84B-C7D5-4336-935D-4C203DEB3B0E}"/>
    <dgm:cxn modelId="{E661972E-A4EA-47D0-8FC6-3D4EF4CAD49A}" type="presOf" srcId="{BA907607-90F5-487E-8BD0-080E1640E952}" destId="{43EE673D-BF11-492B-A517-19B5157134B6}" srcOrd="0" destOrd="0" presId="urn:microsoft.com/office/officeart/2005/8/layout/orgChart1"/>
    <dgm:cxn modelId="{45591DD7-C853-4DB8-BA71-6E963FE8EAE6}" type="presOf" srcId="{B663D581-EA08-476A-8CCF-417435281648}" destId="{F120F1ED-6FD7-437E-AE34-E75629EE44CF}" srcOrd="1" destOrd="0" presId="urn:microsoft.com/office/officeart/2005/8/layout/orgChart1"/>
    <dgm:cxn modelId="{C360C60C-9E44-4FB1-A9E9-E72F705A3554}" type="presOf" srcId="{754847ED-42B3-4011-940E-66C93A3E98F7}" destId="{D4F66A97-60DA-4FCD-926D-9CB4225CF7D8}" srcOrd="0" destOrd="0" presId="urn:microsoft.com/office/officeart/2005/8/layout/orgChart1"/>
    <dgm:cxn modelId="{08D22DCB-493C-42E8-A770-ACA507EEDFC8}" type="presOf" srcId="{932CCF9C-3C55-462E-8686-B8670F227B53}" destId="{FF6754CF-DE49-4C3B-AE81-9ED16F920DAD}" srcOrd="0" destOrd="0" presId="urn:microsoft.com/office/officeart/2005/8/layout/orgChart1"/>
    <dgm:cxn modelId="{E3365317-4142-4CFA-AD91-3E36F976E391}" type="presOf" srcId="{5E2C4C4F-0FFA-4027-887D-EE61DDDC2708}" destId="{3F967183-E4A1-4DE8-977C-2BAC69C4CFEA}" srcOrd="0" destOrd="0" presId="urn:microsoft.com/office/officeart/2005/8/layout/orgChart1"/>
    <dgm:cxn modelId="{C09ED596-D6CC-481D-9EB4-8FA2E56EF60D}" type="presOf" srcId="{19377485-E030-4AE1-B612-47782FC46A48}" destId="{FDC664CC-42C0-410F-91B5-A5FD70F3D82B}" srcOrd="0" destOrd="0" presId="urn:microsoft.com/office/officeart/2005/8/layout/orgChart1"/>
    <dgm:cxn modelId="{690181BB-4A21-40F9-85B0-105DF78B5A71}" type="presOf" srcId="{6A8363E8-B0A3-461D-B6B9-DB8B659D36D4}" destId="{BF563D11-AB31-4285-BDA3-AADDC91A8147}" srcOrd="0" destOrd="0" presId="urn:microsoft.com/office/officeart/2005/8/layout/orgChart1"/>
    <dgm:cxn modelId="{B92AB3CB-931F-4C36-B98C-A11960811E1B}" srcId="{23FB512B-351E-4B07-AE9B-E06CDBB08420}" destId="{4B5CA224-758B-402F-8A7F-B4C36550DDD4}" srcOrd="5" destOrd="0" parTransId="{19377485-E030-4AE1-B612-47782FC46A48}" sibTransId="{1F456932-F95C-4BCB-AB85-2BB794EA4E69}"/>
    <dgm:cxn modelId="{423AF010-71B4-4FD7-9D40-1DE8CC3C9A81}" type="presOf" srcId="{69467739-F479-411E-9D76-68246485C371}" destId="{DB92FB66-9B09-4480-8AE6-7C1571F24793}" srcOrd="0" destOrd="0" presId="urn:microsoft.com/office/officeart/2005/8/layout/orgChart1"/>
    <dgm:cxn modelId="{6C36DBB1-48FA-40A5-A89F-40ED0B966706}" type="presOf" srcId="{2349FC6E-4FD9-4C60-B585-1AE50A3A2100}" destId="{090FD57E-2F04-41E1-8109-1E7F27C0BDE9}" srcOrd="0" destOrd="0" presId="urn:microsoft.com/office/officeart/2005/8/layout/orgChart1"/>
    <dgm:cxn modelId="{648F4A02-7425-4C10-96D0-D49A11667249}" srcId="{288A799F-B03B-48E3-B111-9F4FC54128D7}" destId="{754847ED-42B3-4011-940E-66C93A3E98F7}" srcOrd="2" destOrd="0" parTransId="{B3254CC8-BE49-45CA-BFB0-CD87909B522F}" sibTransId="{1CA4483D-8AFB-457E-9E19-B0DBBF76DA81}"/>
    <dgm:cxn modelId="{EB0861AD-43CF-4274-AD30-721954717709}" type="presOf" srcId="{CD78C4CC-74C5-4771-B2EC-9363B04D2D9D}" destId="{42EC845A-F7C7-446E-8D21-863B0EA67F79}" srcOrd="0" destOrd="0" presId="urn:microsoft.com/office/officeart/2005/8/layout/orgChart1"/>
    <dgm:cxn modelId="{87064090-4F3F-4374-A931-D424F12A95C4}" type="presOf" srcId="{B86CEC24-2768-45E0-8577-21F433419CA0}" destId="{345BAD3E-D6C2-4847-BADC-BDFE9E0FB0F5}" srcOrd="1" destOrd="0" presId="urn:microsoft.com/office/officeart/2005/8/layout/orgChart1"/>
    <dgm:cxn modelId="{1D50E515-9B07-4CCB-B652-A5030BBF0976}" type="presOf" srcId="{CA7220A7-6070-43E0-B32F-2749AC090454}" destId="{3C82690F-25F5-495D-97D9-EEAB337D52E5}" srcOrd="1" destOrd="0" presId="urn:microsoft.com/office/officeart/2005/8/layout/orgChart1"/>
    <dgm:cxn modelId="{1B90671F-F700-4E00-BCB2-C292768A8F6D}" type="presOf" srcId="{0F6A3332-58DD-45D0-B757-7769AA8B25AD}" destId="{40A8C6B4-B1CB-441C-970D-9378B1D96D41}" srcOrd="0" destOrd="0" presId="urn:microsoft.com/office/officeart/2005/8/layout/orgChart1"/>
    <dgm:cxn modelId="{26EAC3A4-5108-4F0D-A584-78D1E5AC24CD}" type="presOf" srcId="{B86CEC24-2768-45E0-8577-21F433419CA0}" destId="{931FD09D-12AD-485C-A473-B7B1576DB422}" srcOrd="0" destOrd="0" presId="urn:microsoft.com/office/officeart/2005/8/layout/orgChart1"/>
    <dgm:cxn modelId="{C55576ED-B346-4631-A570-C9AC714FAF4D}" type="presOf" srcId="{0D4716A8-C6AD-4D13-8310-212D375F215A}" destId="{48B47ECB-48BA-422A-A7CD-E7F452F94DE9}" srcOrd="1" destOrd="0" presId="urn:microsoft.com/office/officeart/2005/8/layout/orgChart1"/>
    <dgm:cxn modelId="{9DB78157-4FAB-47BF-A7CE-6A150528E5BF}" srcId="{C5417F82-587C-4091-B01F-707D9371D0B6}" destId="{6F125EAF-62EE-40E7-9682-E80AFDF26A96}" srcOrd="2" destOrd="0" parTransId="{103B9139-1C9C-4215-8FF5-B614B6F39630}" sibTransId="{821EE977-FD12-4FDB-9359-F317F271F22E}"/>
    <dgm:cxn modelId="{57676FAD-2760-4448-B38E-63A9A869B6DE}" srcId="{B68069A3-8D35-4FFB-A831-7391F201AA0D}" destId="{EC876EF4-C8EF-4F17-9B61-0703397EFCF4}" srcOrd="0" destOrd="0" parTransId="{1D5309AA-663E-4598-9D4C-6D3A4BE78A80}" sibTransId="{9D41010B-AA86-4DE5-AD19-DF2AFE974493}"/>
    <dgm:cxn modelId="{27A46DF5-29FB-4287-9F61-C6FD171339D8}" type="presOf" srcId="{103B9139-1C9C-4215-8FF5-B614B6F39630}" destId="{2A6DF4CE-228E-45EB-8096-097A53B18F44}" srcOrd="0" destOrd="0" presId="urn:microsoft.com/office/officeart/2005/8/layout/orgChart1"/>
    <dgm:cxn modelId="{6CAC5E14-E307-4CFA-BCA0-ED7BA51DADF2}" type="presOf" srcId="{E81A3849-2F56-4033-BFAC-22E34085BE7A}" destId="{E9E690A9-6BF6-4332-A862-4452D4B57A46}" srcOrd="0" destOrd="0" presId="urn:microsoft.com/office/officeart/2005/8/layout/orgChart1"/>
    <dgm:cxn modelId="{DCC30C33-50B8-4F23-9FB1-C1B3F93EA65B}" type="presOf" srcId="{215ABA6B-2529-480E-8617-C33D3F250FA9}" destId="{5257DC53-9CC7-4A65-926C-0B613695A951}" srcOrd="1" destOrd="0" presId="urn:microsoft.com/office/officeart/2005/8/layout/orgChart1"/>
    <dgm:cxn modelId="{1EBF56C9-F20D-425C-810C-278F2CAB6148}" type="presOf" srcId="{D314C64D-E910-4178-BDA7-CE0520736CA9}" destId="{DA4C2582-1B53-4E96-8433-0124977FFA29}" srcOrd="0" destOrd="0" presId="urn:microsoft.com/office/officeart/2005/8/layout/orgChart1"/>
    <dgm:cxn modelId="{97ABE374-B011-4509-A70A-08E4F5D05BB6}" type="presOf" srcId="{910369FC-81EB-4BBE-8E9B-8A6BC3A088E7}" destId="{B50FC705-795A-4C39-9503-4F84F50320F7}" srcOrd="1" destOrd="0" presId="urn:microsoft.com/office/officeart/2005/8/layout/orgChart1"/>
    <dgm:cxn modelId="{D0D3A481-3C7E-4AF8-898C-57F22CA3DB61}" type="presOf" srcId="{F7DFABFB-509C-4660-95E0-1A89C4EEAAFD}" destId="{C816ADDD-78C7-4C91-9245-6CB49D587CA2}" srcOrd="0" destOrd="0" presId="urn:microsoft.com/office/officeart/2005/8/layout/orgChart1"/>
    <dgm:cxn modelId="{BDAFF163-1F6C-46EA-9451-F1FB3228DB99}" type="presOf" srcId="{6F125EAF-62EE-40E7-9682-E80AFDF26A96}" destId="{0D9BB3E8-3460-478D-AB23-9BCD26E1DD83}" srcOrd="0" destOrd="0" presId="urn:microsoft.com/office/officeart/2005/8/layout/orgChart1"/>
    <dgm:cxn modelId="{15582D37-51DA-4FD7-BB0E-DBB49A185C0F}" type="presOf" srcId="{2429A357-0215-4DB1-AE18-C49A81B21F09}" destId="{0634967E-E430-4BC1-A2F5-C36A2EA2DD77}" srcOrd="0" destOrd="0" presId="urn:microsoft.com/office/officeart/2005/8/layout/orgChart1"/>
    <dgm:cxn modelId="{614DC339-6C7E-4A97-8C67-57748BA61DD8}" type="presOf" srcId="{FD9E225E-142F-4859-B3FA-1F9CE9E8A6FA}" destId="{70F373FE-876B-47E1-9967-B8867742096E}" srcOrd="1" destOrd="0" presId="urn:microsoft.com/office/officeart/2005/8/layout/orgChart1"/>
    <dgm:cxn modelId="{6C931ADA-0775-4BCC-B481-46567246D4A2}" srcId="{215ABA6B-2529-480E-8617-C33D3F250FA9}" destId="{5E2C4C4F-0FFA-4027-887D-EE61DDDC2708}" srcOrd="0" destOrd="0" parTransId="{D314C64D-E910-4178-BDA7-CE0520736CA9}" sibTransId="{232B784B-2656-42FE-8019-7C6F9B66F359}"/>
    <dgm:cxn modelId="{F9AB9AA1-E51C-483D-B443-1C4AD874DF40}" type="presOf" srcId="{5E1F8917-23EF-4EA1-94E2-6F4DF573EEDF}" destId="{EF1411A4-ABEB-40C0-8597-DA0118655687}" srcOrd="0" destOrd="0" presId="urn:microsoft.com/office/officeart/2005/8/layout/orgChart1"/>
    <dgm:cxn modelId="{D5B10280-D174-46E9-A9BC-FB85CE7F7C57}" type="presOf" srcId="{850DCB62-0F19-4F55-B2AD-34DA050C15A3}" destId="{36662AB5-E7F9-4DD4-A567-DBBA0A336E6F}" srcOrd="1" destOrd="0" presId="urn:microsoft.com/office/officeart/2005/8/layout/orgChart1"/>
    <dgm:cxn modelId="{713CEF61-2AE7-4900-A916-C1DCF1943719}" type="presOf" srcId="{0790E333-BF9A-42FB-8E33-58D472832A14}" destId="{882A234E-EEEF-42D7-B0A5-90EFF40C7CF1}" srcOrd="0" destOrd="0" presId="urn:microsoft.com/office/officeart/2005/8/layout/orgChart1"/>
    <dgm:cxn modelId="{1FAF47FE-DCE1-422C-AF28-5561BC0187DA}" type="presOf" srcId="{533461B9-B978-4C6C-8736-440C7A34A64D}" destId="{7DABF696-8160-4D69-BC4A-5453473C3109}" srcOrd="0" destOrd="0" presId="urn:microsoft.com/office/officeart/2005/8/layout/orgChart1"/>
    <dgm:cxn modelId="{82B55FC8-C9FE-4D6B-AE9A-C6C690409CF7}" srcId="{910369FC-81EB-4BBE-8E9B-8A6BC3A088E7}" destId="{0F6A3332-58DD-45D0-B757-7769AA8B25AD}" srcOrd="1" destOrd="0" parTransId="{13336859-7D82-461F-96A3-36064AEFDA4E}" sibTransId="{633CD97C-CF59-4C88-97F2-CB2CCD1E4E4B}"/>
    <dgm:cxn modelId="{A7E82AB7-552B-4E35-BCC4-C74775E00599}" type="presOf" srcId="{1BC47010-172D-4E24-BCC4-ECB234FA9F67}" destId="{3A697E06-46C1-4679-AD77-F3F8F5F78398}" srcOrd="1" destOrd="0" presId="urn:microsoft.com/office/officeart/2005/8/layout/orgChart1"/>
    <dgm:cxn modelId="{EA0A4305-870C-41EA-9E8B-4B22C8DAEA75}" srcId="{23FB512B-351E-4B07-AE9B-E06CDBB08420}" destId="{2FD1E1C0-B008-4455-A7CF-F79286EC69BC}" srcOrd="0" destOrd="0" parTransId="{220E2741-B477-4623-9E94-1DCA1CCF5112}" sibTransId="{B1EB7A8C-D36B-47DB-B6BB-76F4E5CD48FE}"/>
    <dgm:cxn modelId="{151AA2E0-28D6-4CDD-8AB4-680FAAD8E0B9}" type="presOf" srcId="{1D5309AA-663E-4598-9D4C-6D3A4BE78A80}" destId="{B64F6AE3-AFBA-4618-A4CD-F9EE10FF5003}" srcOrd="0" destOrd="0" presId="urn:microsoft.com/office/officeart/2005/8/layout/orgChart1"/>
    <dgm:cxn modelId="{923CCADA-5BDA-4160-A054-71712961442C}" type="presOf" srcId="{E6F59E12-4311-451E-90B3-9C56B7047AB8}" destId="{455220F6-3897-4FBA-BC26-B3545672C1AD}" srcOrd="0" destOrd="0" presId="urn:microsoft.com/office/officeart/2005/8/layout/orgChart1"/>
    <dgm:cxn modelId="{01352BBD-FEA6-4850-B358-D4057288B77F}" type="presOf" srcId="{F609A4E9-207F-48BF-92BA-C819A111DE68}" destId="{BA4F20E4-A7BB-4363-8776-61DF77689A91}" srcOrd="0" destOrd="0" presId="urn:microsoft.com/office/officeart/2005/8/layout/orgChart1"/>
    <dgm:cxn modelId="{0BB8CA82-E174-4813-A33C-389C3870E31A}" srcId="{23FB512B-351E-4B07-AE9B-E06CDBB08420}" destId="{FD9E225E-142F-4859-B3FA-1F9CE9E8A6FA}" srcOrd="1" destOrd="0" parTransId="{336DF147-ED43-4047-8E28-72ED2F70D710}" sibTransId="{B62F37C1-EC39-45ED-B075-DB86AC7E3AEC}"/>
    <dgm:cxn modelId="{2E8E757C-8300-4089-B7F4-9750CB7FCFAC}" srcId="{2807CC5E-F79E-44B2-B158-B30B36042C51}" destId="{23FB512B-351E-4B07-AE9B-E06CDBB08420}" srcOrd="0" destOrd="0" parTransId="{ED85D9B3-06B7-4D2E-BA29-4E6DC3F08F03}" sibTransId="{B62D0375-329D-48C4-BAB4-778180F2F9AC}"/>
    <dgm:cxn modelId="{CFE81391-B38A-49C5-8138-F61F9E7143B4}" type="presOf" srcId="{2349FC6E-4FD9-4C60-B585-1AE50A3A2100}" destId="{6845A033-EDD8-41EC-9764-5F412B4038CB}" srcOrd="1" destOrd="0" presId="urn:microsoft.com/office/officeart/2005/8/layout/orgChart1"/>
    <dgm:cxn modelId="{EFE1A182-1C5D-4647-A087-48C82ADF9A96}" type="presOf" srcId="{AAE957A6-8652-4AAC-8975-68A441A93145}" destId="{B314096C-FA84-4D08-AD98-39191C7CDF90}" srcOrd="0" destOrd="0" presId="urn:microsoft.com/office/officeart/2005/8/layout/orgChart1"/>
    <dgm:cxn modelId="{C10C9FFE-8CD8-4B8D-9DDD-0D396B4DCB37}" type="presOf" srcId="{22CBE68C-F78C-4B22-A8D0-66D3FA26FCE0}" destId="{A1D0A2B4-8C00-4850-8D1D-87DD81A02BA8}" srcOrd="0" destOrd="0" presId="urn:microsoft.com/office/officeart/2005/8/layout/orgChart1"/>
    <dgm:cxn modelId="{614CAA45-4AA8-4C30-B4AC-6FD3A9DF522E}" srcId="{3AEF2106-355C-4CEA-B830-D4D2836A6458}" destId="{5D42F8EB-8A3D-4DE7-8DE0-F15F29B9D1F2}" srcOrd="3" destOrd="0" parTransId="{2429A357-0215-4DB1-AE18-C49A81B21F09}" sibTransId="{B4095E9E-2519-470A-8C60-894ED6BB2B1B}"/>
    <dgm:cxn modelId="{2AC37EFF-47AA-4197-8FA5-BEA02646A94F}" srcId="{23FB512B-351E-4B07-AE9B-E06CDBB08420}" destId="{AAE957A6-8652-4AAC-8975-68A441A93145}" srcOrd="4" destOrd="0" parTransId="{932CCF9C-3C55-462E-8686-B8670F227B53}" sibTransId="{431C1F55-F3B5-4420-9073-C94174814C8E}"/>
    <dgm:cxn modelId="{79FC0046-3B2D-43A6-8997-C00145ED65D2}" type="presOf" srcId="{C5417F82-587C-4091-B01F-707D9371D0B6}" destId="{7D63FD1F-481D-470C-B7CC-2A2D9693083A}" srcOrd="0" destOrd="0" presId="urn:microsoft.com/office/officeart/2005/8/layout/orgChart1"/>
    <dgm:cxn modelId="{01F61B64-7AB6-4D37-9C3F-BEB2115F8B7F}" type="presOf" srcId="{23FB512B-351E-4B07-AE9B-E06CDBB08420}" destId="{FFD1998B-B2CB-4554-90B3-3359F21249C0}" srcOrd="0" destOrd="0" presId="urn:microsoft.com/office/officeart/2005/8/layout/orgChart1"/>
    <dgm:cxn modelId="{512BF740-3084-4B49-AFA7-C6912FFE9956}" type="presOf" srcId="{6883D8B4-794A-4DA8-B47E-F85A07F3E53E}" destId="{983E8D43-A25D-4175-93D8-9BCABCC8A030}" srcOrd="0" destOrd="0" presId="urn:microsoft.com/office/officeart/2005/8/layout/orgChart1"/>
    <dgm:cxn modelId="{BF8E3B0E-55A9-48DD-A01F-6A2ACA7AC5DD}" type="presParOf" srcId="{196414A9-5E58-428B-A54B-EF77FA6F4DB5}" destId="{B9C32516-D1E0-47FB-84F1-ACD67A641A5E}" srcOrd="0" destOrd="0" presId="urn:microsoft.com/office/officeart/2005/8/layout/orgChart1"/>
    <dgm:cxn modelId="{662531A7-B1AA-4197-BFF9-D8DC0CCD21A0}" type="presParOf" srcId="{B9C32516-D1E0-47FB-84F1-ACD67A641A5E}" destId="{2C7412A3-3620-4862-8B83-BCB77C77A103}" srcOrd="0" destOrd="0" presId="urn:microsoft.com/office/officeart/2005/8/layout/orgChart1"/>
    <dgm:cxn modelId="{0943848A-6A3F-4EBA-B86D-8FD8FB42C414}" type="presParOf" srcId="{2C7412A3-3620-4862-8B83-BCB77C77A103}" destId="{FFD1998B-B2CB-4554-90B3-3359F21249C0}" srcOrd="0" destOrd="0" presId="urn:microsoft.com/office/officeart/2005/8/layout/orgChart1"/>
    <dgm:cxn modelId="{C268257C-FF79-4C42-8D58-E1908DA6F937}" type="presParOf" srcId="{2C7412A3-3620-4862-8B83-BCB77C77A103}" destId="{458B6A39-D087-4959-BDE1-94E0FC0B5FC4}" srcOrd="1" destOrd="0" presId="urn:microsoft.com/office/officeart/2005/8/layout/orgChart1"/>
    <dgm:cxn modelId="{6F44C8EA-5805-41C0-8DCE-5A10C65900AF}" type="presParOf" srcId="{B9C32516-D1E0-47FB-84F1-ACD67A641A5E}" destId="{25D0ACE6-9A6E-41E5-85A5-F759F0226BF7}" srcOrd="1" destOrd="0" presId="urn:microsoft.com/office/officeart/2005/8/layout/orgChart1"/>
    <dgm:cxn modelId="{6779203E-2CA1-461D-8349-107CCD0E4312}" type="presParOf" srcId="{25D0ACE6-9A6E-41E5-85A5-F759F0226BF7}" destId="{64D91EFE-7EF9-4F2D-90C0-A477F5DB4BDF}" srcOrd="0" destOrd="0" presId="urn:microsoft.com/office/officeart/2005/8/layout/orgChart1"/>
    <dgm:cxn modelId="{5A98AEA0-9146-4132-9EED-6FAB1719C715}" type="presParOf" srcId="{25D0ACE6-9A6E-41E5-85A5-F759F0226BF7}" destId="{5746F26F-1F51-4E89-B00D-8A651FB5A794}" srcOrd="1" destOrd="0" presId="urn:microsoft.com/office/officeart/2005/8/layout/orgChart1"/>
    <dgm:cxn modelId="{0A98C1FD-5C63-4B56-B1EB-96E89D9C1B9D}" type="presParOf" srcId="{5746F26F-1F51-4E89-B00D-8A651FB5A794}" destId="{2CAAAC65-E47A-48B1-B254-8E17B520888B}" srcOrd="0" destOrd="0" presId="urn:microsoft.com/office/officeart/2005/8/layout/orgChart1"/>
    <dgm:cxn modelId="{5EAE1EAA-DAD0-4C68-BFDA-5802D8E01BE6}" type="presParOf" srcId="{2CAAAC65-E47A-48B1-B254-8E17B520888B}" destId="{FEA620F8-3021-474B-9745-7B0DBFEC0877}" srcOrd="0" destOrd="0" presId="urn:microsoft.com/office/officeart/2005/8/layout/orgChart1"/>
    <dgm:cxn modelId="{05409DF1-6245-4382-9803-C7BF3E1A7A13}" type="presParOf" srcId="{2CAAAC65-E47A-48B1-B254-8E17B520888B}" destId="{70F373FE-876B-47E1-9967-B8867742096E}" srcOrd="1" destOrd="0" presId="urn:microsoft.com/office/officeart/2005/8/layout/orgChart1"/>
    <dgm:cxn modelId="{5C9CCD1F-4B0D-46B3-939B-E0B59EBEF90F}" type="presParOf" srcId="{5746F26F-1F51-4E89-B00D-8A651FB5A794}" destId="{A8756DD1-EA04-4448-900E-945F597CF207}" srcOrd="1" destOrd="0" presId="urn:microsoft.com/office/officeart/2005/8/layout/orgChart1"/>
    <dgm:cxn modelId="{F2F697E5-A3B3-483F-938A-F1290CC1DD52}" type="presParOf" srcId="{5746F26F-1F51-4E89-B00D-8A651FB5A794}" destId="{6891D202-C334-4081-A8FC-4C92BB46B0AF}" srcOrd="2" destOrd="0" presId="urn:microsoft.com/office/officeart/2005/8/layout/orgChart1"/>
    <dgm:cxn modelId="{5D460B90-C927-4961-AE5B-2AED179D4276}" type="presParOf" srcId="{25D0ACE6-9A6E-41E5-85A5-F759F0226BF7}" destId="{EF1411A4-ABEB-40C0-8597-DA0118655687}" srcOrd="2" destOrd="0" presId="urn:microsoft.com/office/officeart/2005/8/layout/orgChart1"/>
    <dgm:cxn modelId="{0402A77F-CB0E-44B5-BF63-E67BD472B2B3}" type="presParOf" srcId="{25D0ACE6-9A6E-41E5-85A5-F759F0226BF7}" destId="{34DFEE41-FB7A-46F2-8CD7-8A466E91DF98}" srcOrd="3" destOrd="0" presId="urn:microsoft.com/office/officeart/2005/8/layout/orgChart1"/>
    <dgm:cxn modelId="{38D422BB-9A8B-4AD8-8CA3-CED4B27B58EF}" type="presParOf" srcId="{34DFEE41-FB7A-46F2-8CD7-8A466E91DF98}" destId="{B3B8F8EB-B797-49BA-A179-4B6F60419EF7}" srcOrd="0" destOrd="0" presId="urn:microsoft.com/office/officeart/2005/8/layout/orgChart1"/>
    <dgm:cxn modelId="{A60BF299-A26F-452C-9CED-E93A4527DE2D}" type="presParOf" srcId="{B3B8F8EB-B797-49BA-A179-4B6F60419EF7}" destId="{671C4D08-2E86-40CF-AC60-B67810590DDF}" srcOrd="0" destOrd="0" presId="urn:microsoft.com/office/officeart/2005/8/layout/orgChart1"/>
    <dgm:cxn modelId="{F407EA4C-8C0D-4B9C-985E-3B89F75D667D}" type="presParOf" srcId="{B3B8F8EB-B797-49BA-A179-4B6F60419EF7}" destId="{A4A529C9-4D67-4C8B-9563-549E88D13226}" srcOrd="1" destOrd="0" presId="urn:microsoft.com/office/officeart/2005/8/layout/orgChart1"/>
    <dgm:cxn modelId="{B3F89A87-4337-4983-A8B7-5CA30B4CEC0B}" type="presParOf" srcId="{34DFEE41-FB7A-46F2-8CD7-8A466E91DF98}" destId="{EDDFF12C-1FA6-4D56-9838-26F3D738666D}" srcOrd="1" destOrd="0" presId="urn:microsoft.com/office/officeart/2005/8/layout/orgChart1"/>
    <dgm:cxn modelId="{33E1C642-683B-424B-A4B4-72AE3A160D0E}" type="presParOf" srcId="{EDDFF12C-1FA6-4D56-9838-26F3D738666D}" destId="{E9E690A9-6BF6-4332-A862-4452D4B57A46}" srcOrd="0" destOrd="0" presId="urn:microsoft.com/office/officeart/2005/8/layout/orgChart1"/>
    <dgm:cxn modelId="{284C6FDF-AC32-48C8-B249-FA541103BA4C}" type="presParOf" srcId="{EDDFF12C-1FA6-4D56-9838-26F3D738666D}" destId="{63F51F85-F7E2-4B6A-BED3-C6E9ACAD8393}" srcOrd="1" destOrd="0" presId="urn:microsoft.com/office/officeart/2005/8/layout/orgChart1"/>
    <dgm:cxn modelId="{331ADD68-A555-4078-990B-492D9C7EA78A}" type="presParOf" srcId="{63F51F85-F7E2-4B6A-BED3-C6E9ACAD8393}" destId="{97580F5C-533F-44E4-B828-6F0B399FF6CB}" srcOrd="0" destOrd="0" presId="urn:microsoft.com/office/officeart/2005/8/layout/orgChart1"/>
    <dgm:cxn modelId="{F258BEB1-E948-45A8-8E20-16551EBB5486}" type="presParOf" srcId="{97580F5C-533F-44E4-B828-6F0B399FF6CB}" destId="{18F5BB10-9121-4323-BDF0-70FF7350D002}" srcOrd="0" destOrd="0" presId="urn:microsoft.com/office/officeart/2005/8/layout/orgChart1"/>
    <dgm:cxn modelId="{A72CA545-4B95-4580-BF99-7050AFB094AB}" type="presParOf" srcId="{97580F5C-533F-44E4-B828-6F0B399FF6CB}" destId="{F120F1ED-6FD7-437E-AE34-E75629EE44CF}" srcOrd="1" destOrd="0" presId="urn:microsoft.com/office/officeart/2005/8/layout/orgChart1"/>
    <dgm:cxn modelId="{E7CDA7BC-434D-4810-8AF4-B06E113FC49A}" type="presParOf" srcId="{63F51F85-F7E2-4B6A-BED3-C6E9ACAD8393}" destId="{7441776D-7796-4D9C-9204-EE527D72D002}" srcOrd="1" destOrd="0" presId="urn:microsoft.com/office/officeart/2005/8/layout/orgChart1"/>
    <dgm:cxn modelId="{F4D0691D-EBEC-4547-A595-ED30539767D6}" type="presParOf" srcId="{7441776D-7796-4D9C-9204-EE527D72D002}" destId="{35628C8D-31CE-4CB4-94DC-C51E71A80F9F}" srcOrd="0" destOrd="0" presId="urn:microsoft.com/office/officeart/2005/8/layout/orgChart1"/>
    <dgm:cxn modelId="{DAD1D7F0-C7A8-4773-A88B-ED2138C3FBD3}" type="presParOf" srcId="{7441776D-7796-4D9C-9204-EE527D72D002}" destId="{CF507F9F-17E2-4C3C-873D-3CAAB8B1AE37}" srcOrd="1" destOrd="0" presId="urn:microsoft.com/office/officeart/2005/8/layout/orgChart1"/>
    <dgm:cxn modelId="{391A3A7D-EC48-428D-9A2C-32435CE6B45F}" type="presParOf" srcId="{CF507F9F-17E2-4C3C-873D-3CAAB8B1AE37}" destId="{7A118E89-6DF4-443B-8390-2131588AED6B}" srcOrd="0" destOrd="0" presId="urn:microsoft.com/office/officeart/2005/8/layout/orgChart1"/>
    <dgm:cxn modelId="{9A8F098A-7E55-43C4-9566-FA2ED444D157}" type="presParOf" srcId="{7A118E89-6DF4-443B-8390-2131588AED6B}" destId="{1F6C9D27-9409-48BA-B60C-5D169165AA8A}" srcOrd="0" destOrd="0" presId="urn:microsoft.com/office/officeart/2005/8/layout/orgChart1"/>
    <dgm:cxn modelId="{9C77E536-C0D9-493D-B2D9-3E60E98653A2}" type="presParOf" srcId="{7A118E89-6DF4-443B-8390-2131588AED6B}" destId="{3A697E06-46C1-4679-AD77-F3F8F5F78398}" srcOrd="1" destOrd="0" presId="urn:microsoft.com/office/officeart/2005/8/layout/orgChart1"/>
    <dgm:cxn modelId="{11C94CB0-306C-4341-ACAB-71462B6A43C7}" type="presParOf" srcId="{CF507F9F-17E2-4C3C-873D-3CAAB8B1AE37}" destId="{34C6E506-2C2B-4CF9-BD06-3FBF40790EE0}" srcOrd="1" destOrd="0" presId="urn:microsoft.com/office/officeart/2005/8/layout/orgChart1"/>
    <dgm:cxn modelId="{4BBC00FB-B358-4DD4-9C0F-D9A9F1D4327C}" type="presParOf" srcId="{CF507F9F-17E2-4C3C-873D-3CAAB8B1AE37}" destId="{B547DC98-51AD-4CF3-AD61-4E3C4F8F710B}" srcOrd="2" destOrd="0" presId="urn:microsoft.com/office/officeart/2005/8/layout/orgChart1"/>
    <dgm:cxn modelId="{F6DED7C8-CD28-49DD-812E-39B6CA41D59C}" type="presParOf" srcId="{63F51F85-F7E2-4B6A-BED3-C6E9ACAD8393}" destId="{2D66EF01-7628-47D5-BF2D-3A5807D14FB2}" srcOrd="2" destOrd="0" presId="urn:microsoft.com/office/officeart/2005/8/layout/orgChart1"/>
    <dgm:cxn modelId="{E24623E9-3FE4-4F15-A7B0-C63B1A9992C3}" type="presParOf" srcId="{EDDFF12C-1FA6-4D56-9838-26F3D738666D}" destId="{659702D0-0DC1-4512-81AE-AB17C426C0D4}" srcOrd="2" destOrd="0" presId="urn:microsoft.com/office/officeart/2005/8/layout/orgChart1"/>
    <dgm:cxn modelId="{7BCE7558-2F6C-4047-9E1D-5F3F56B4FFCA}" type="presParOf" srcId="{EDDFF12C-1FA6-4D56-9838-26F3D738666D}" destId="{8D9B2A01-441F-45BA-A00E-C9667A35DC0A}" srcOrd="3" destOrd="0" presId="urn:microsoft.com/office/officeart/2005/8/layout/orgChart1"/>
    <dgm:cxn modelId="{E8066C37-FDF5-4393-ACAA-830D1A072FE1}" type="presParOf" srcId="{8D9B2A01-441F-45BA-A00E-C9667A35DC0A}" destId="{70EB4180-AC4E-4DC9-A93A-24A00F0B7644}" srcOrd="0" destOrd="0" presId="urn:microsoft.com/office/officeart/2005/8/layout/orgChart1"/>
    <dgm:cxn modelId="{51827F08-5257-41FA-90B1-7DD01846F764}" type="presParOf" srcId="{70EB4180-AC4E-4DC9-A93A-24A00F0B7644}" destId="{21C09BD2-43F2-4F86-9205-65C621237DC1}" srcOrd="0" destOrd="0" presId="urn:microsoft.com/office/officeart/2005/8/layout/orgChart1"/>
    <dgm:cxn modelId="{48ED3656-AE1A-402C-BAD4-4407947963BD}" type="presParOf" srcId="{70EB4180-AC4E-4DC9-A93A-24A00F0B7644}" destId="{C8C07C6F-4230-4496-A001-5634B043EAA1}" srcOrd="1" destOrd="0" presId="urn:microsoft.com/office/officeart/2005/8/layout/orgChart1"/>
    <dgm:cxn modelId="{E1ED9271-8B24-4FF9-BE37-221BF3128D6F}" type="presParOf" srcId="{8D9B2A01-441F-45BA-A00E-C9667A35DC0A}" destId="{5AE63719-9755-45AD-AEA0-E1746A58CA44}" srcOrd="1" destOrd="0" presId="urn:microsoft.com/office/officeart/2005/8/layout/orgChart1"/>
    <dgm:cxn modelId="{EC9D235B-0746-4427-873B-93718EA95B5E}" type="presParOf" srcId="{5AE63719-9755-45AD-AEA0-E1746A58CA44}" destId="{B64F6AE3-AFBA-4618-A4CD-F9EE10FF5003}" srcOrd="0" destOrd="0" presId="urn:microsoft.com/office/officeart/2005/8/layout/orgChart1"/>
    <dgm:cxn modelId="{7CC745D6-E775-4C4B-A976-B14EEDDFF4B3}" type="presParOf" srcId="{5AE63719-9755-45AD-AEA0-E1746A58CA44}" destId="{0EA61F11-F4FB-4DB0-812F-1184D4AA1FA8}" srcOrd="1" destOrd="0" presId="urn:microsoft.com/office/officeart/2005/8/layout/orgChart1"/>
    <dgm:cxn modelId="{EDB3696F-84A6-43DD-A30B-C8761737F809}" type="presParOf" srcId="{0EA61F11-F4FB-4DB0-812F-1184D4AA1FA8}" destId="{C46162CC-3DEF-4520-BAB7-B2EDDCC867FF}" srcOrd="0" destOrd="0" presId="urn:microsoft.com/office/officeart/2005/8/layout/orgChart1"/>
    <dgm:cxn modelId="{EA1819BC-4D52-40CB-9806-EECF9087423A}" type="presParOf" srcId="{C46162CC-3DEF-4520-BAB7-B2EDDCC867FF}" destId="{F7846C85-69A2-4F26-B961-85B958C53E12}" srcOrd="0" destOrd="0" presId="urn:microsoft.com/office/officeart/2005/8/layout/orgChart1"/>
    <dgm:cxn modelId="{674B023B-7E3A-4859-9F18-F3250957CB87}" type="presParOf" srcId="{C46162CC-3DEF-4520-BAB7-B2EDDCC867FF}" destId="{EA3B00B0-35B8-4884-A13C-BC5EA58C40BF}" srcOrd="1" destOrd="0" presId="urn:microsoft.com/office/officeart/2005/8/layout/orgChart1"/>
    <dgm:cxn modelId="{7B77C062-3117-417E-909E-DF7969EDF58D}" type="presParOf" srcId="{0EA61F11-F4FB-4DB0-812F-1184D4AA1FA8}" destId="{3D0ECA46-6179-4DF9-935B-0EEFFF48502A}" srcOrd="1" destOrd="0" presId="urn:microsoft.com/office/officeart/2005/8/layout/orgChart1"/>
    <dgm:cxn modelId="{54DE1157-BB3B-4A39-A543-A80811E3033E}" type="presParOf" srcId="{0EA61F11-F4FB-4DB0-812F-1184D4AA1FA8}" destId="{3A388C13-7019-48CF-9906-13DF625583DA}" srcOrd="2" destOrd="0" presId="urn:microsoft.com/office/officeart/2005/8/layout/orgChart1"/>
    <dgm:cxn modelId="{2FDC30C5-74EE-47ED-A445-31DF009B5DA3}" type="presParOf" srcId="{8D9B2A01-441F-45BA-A00E-C9667A35DC0A}" destId="{09067FA7-DBC2-48D1-8736-699E096E7D58}" srcOrd="2" destOrd="0" presId="urn:microsoft.com/office/officeart/2005/8/layout/orgChart1"/>
    <dgm:cxn modelId="{F508C0F4-97A1-4890-913B-7EDD2BF1D1EA}" type="presParOf" srcId="{EDDFF12C-1FA6-4D56-9838-26F3D738666D}" destId="{CD14F2B1-0E4F-44DD-B49A-34B6B74A392C}" srcOrd="4" destOrd="0" presId="urn:microsoft.com/office/officeart/2005/8/layout/orgChart1"/>
    <dgm:cxn modelId="{62549D3C-E939-4EF9-9E27-5777F3D7192A}" type="presParOf" srcId="{EDDFF12C-1FA6-4D56-9838-26F3D738666D}" destId="{6C972959-8A90-43F5-9909-8DD4C16FD206}" srcOrd="5" destOrd="0" presId="urn:microsoft.com/office/officeart/2005/8/layout/orgChart1"/>
    <dgm:cxn modelId="{59FB9107-DF68-4F27-B09A-73802943210F}" type="presParOf" srcId="{6C972959-8A90-43F5-9909-8DD4C16FD206}" destId="{2BFCF392-566A-4D1F-B188-E0FA0F68D605}" srcOrd="0" destOrd="0" presId="urn:microsoft.com/office/officeart/2005/8/layout/orgChart1"/>
    <dgm:cxn modelId="{06937A4C-5F57-4F62-9F00-A3199A65A980}" type="presParOf" srcId="{2BFCF392-566A-4D1F-B188-E0FA0F68D605}" destId="{BD736B7B-9ADC-45DC-8913-3578D8ED1A10}" srcOrd="0" destOrd="0" presId="urn:microsoft.com/office/officeart/2005/8/layout/orgChart1"/>
    <dgm:cxn modelId="{C6B97F6B-0185-4AA0-9BF1-AA6EFCF2F024}" type="presParOf" srcId="{2BFCF392-566A-4D1F-B188-E0FA0F68D605}" destId="{5257DC53-9CC7-4A65-926C-0B613695A951}" srcOrd="1" destOrd="0" presId="urn:microsoft.com/office/officeart/2005/8/layout/orgChart1"/>
    <dgm:cxn modelId="{B843CA9A-AFE9-402E-A9A3-C3E990E5AFE7}" type="presParOf" srcId="{6C972959-8A90-43F5-9909-8DD4C16FD206}" destId="{2524CF63-C417-4764-B8BE-C5FC520D8DB9}" srcOrd="1" destOrd="0" presId="urn:microsoft.com/office/officeart/2005/8/layout/orgChart1"/>
    <dgm:cxn modelId="{59F08647-88B8-4EA1-8534-9B9CD54677A4}" type="presParOf" srcId="{2524CF63-C417-4764-B8BE-C5FC520D8DB9}" destId="{DA4C2582-1B53-4E96-8433-0124977FFA29}" srcOrd="0" destOrd="0" presId="urn:microsoft.com/office/officeart/2005/8/layout/orgChart1"/>
    <dgm:cxn modelId="{85B011F6-1CB0-4D98-8979-954DA6A9C132}" type="presParOf" srcId="{2524CF63-C417-4764-B8BE-C5FC520D8DB9}" destId="{70F0FE96-9FB5-4435-A6F3-35377B50D9BD}" srcOrd="1" destOrd="0" presId="urn:microsoft.com/office/officeart/2005/8/layout/orgChart1"/>
    <dgm:cxn modelId="{538C6C63-4AF4-434B-A735-CEF495542A04}" type="presParOf" srcId="{70F0FE96-9FB5-4435-A6F3-35377B50D9BD}" destId="{63A4E537-D824-4A2C-AD4C-E8F87CAFFA92}" srcOrd="0" destOrd="0" presId="urn:microsoft.com/office/officeart/2005/8/layout/orgChart1"/>
    <dgm:cxn modelId="{0990363F-C853-4711-9A02-E3E1BE67694F}" type="presParOf" srcId="{63A4E537-D824-4A2C-AD4C-E8F87CAFFA92}" destId="{3F967183-E4A1-4DE8-977C-2BAC69C4CFEA}" srcOrd="0" destOrd="0" presId="urn:microsoft.com/office/officeart/2005/8/layout/orgChart1"/>
    <dgm:cxn modelId="{3729C1AE-707D-497C-839C-4873326EAAD8}" type="presParOf" srcId="{63A4E537-D824-4A2C-AD4C-E8F87CAFFA92}" destId="{8C8A868A-AA2A-4026-9B5E-3E143E5DBCD9}" srcOrd="1" destOrd="0" presId="urn:microsoft.com/office/officeart/2005/8/layout/orgChart1"/>
    <dgm:cxn modelId="{C5D09E24-F1C7-4D71-8F65-63E4E3803D8B}" type="presParOf" srcId="{70F0FE96-9FB5-4435-A6F3-35377B50D9BD}" destId="{088D555E-FD0E-46B6-BB10-D1A1C85FCCAC}" srcOrd="1" destOrd="0" presId="urn:microsoft.com/office/officeart/2005/8/layout/orgChart1"/>
    <dgm:cxn modelId="{301A033C-35C6-47D5-BA40-5386965C8AB5}" type="presParOf" srcId="{70F0FE96-9FB5-4435-A6F3-35377B50D9BD}" destId="{9FF7E2C2-1F06-45BA-822A-A1AFA65D844A}" srcOrd="2" destOrd="0" presId="urn:microsoft.com/office/officeart/2005/8/layout/orgChart1"/>
    <dgm:cxn modelId="{5916F5CA-68BD-44B2-9BF7-83ADA18585FD}" type="presParOf" srcId="{6C972959-8A90-43F5-9909-8DD4C16FD206}" destId="{929B4741-DC82-4A4A-BC75-A08E7D97F69B}" srcOrd="2" destOrd="0" presId="urn:microsoft.com/office/officeart/2005/8/layout/orgChart1"/>
    <dgm:cxn modelId="{FCD86633-22C5-4D80-BD58-AC40700D84A7}" type="presParOf" srcId="{EDDFF12C-1FA6-4D56-9838-26F3D738666D}" destId="{0634967E-E430-4BC1-A2F5-C36A2EA2DD77}" srcOrd="6" destOrd="0" presId="urn:microsoft.com/office/officeart/2005/8/layout/orgChart1"/>
    <dgm:cxn modelId="{750E1330-E66A-4C55-9C4C-9F3F9DF2DAE8}" type="presParOf" srcId="{EDDFF12C-1FA6-4D56-9838-26F3D738666D}" destId="{DA3E8AAF-C907-4E8B-8D9B-776C24350322}" srcOrd="7" destOrd="0" presId="urn:microsoft.com/office/officeart/2005/8/layout/orgChart1"/>
    <dgm:cxn modelId="{067AA02B-036B-461A-8C11-17CAE50A0102}" type="presParOf" srcId="{DA3E8AAF-C907-4E8B-8D9B-776C24350322}" destId="{E076278A-8367-4F2F-93ED-2F5E651B0695}" srcOrd="0" destOrd="0" presId="urn:microsoft.com/office/officeart/2005/8/layout/orgChart1"/>
    <dgm:cxn modelId="{BAE1C9CC-14B0-488E-940C-5DC9D56F2EEF}" type="presParOf" srcId="{E076278A-8367-4F2F-93ED-2F5E651B0695}" destId="{BF915C37-0F2C-4A9D-BD36-2891B3C642FA}" srcOrd="0" destOrd="0" presId="urn:microsoft.com/office/officeart/2005/8/layout/orgChart1"/>
    <dgm:cxn modelId="{8FFEF76A-1754-4537-8905-925BCDB91CA7}" type="presParOf" srcId="{E076278A-8367-4F2F-93ED-2F5E651B0695}" destId="{DAC1C103-B44C-4FC4-AA2E-2159705111E4}" srcOrd="1" destOrd="0" presId="urn:microsoft.com/office/officeart/2005/8/layout/orgChart1"/>
    <dgm:cxn modelId="{CF3B7E71-84AF-404C-B22A-2BFB82EC322C}" type="presParOf" srcId="{DA3E8AAF-C907-4E8B-8D9B-776C24350322}" destId="{FC9079B8-5451-4FD5-97A5-947E2A3A34F4}" srcOrd="1" destOrd="0" presId="urn:microsoft.com/office/officeart/2005/8/layout/orgChart1"/>
    <dgm:cxn modelId="{E05687BA-F42C-495F-9AA4-70733956B3AD}" type="presParOf" srcId="{DA3E8AAF-C907-4E8B-8D9B-776C24350322}" destId="{DCF50541-6046-4767-A1BC-EE1D4C2AA7FB}" srcOrd="2" destOrd="0" presId="urn:microsoft.com/office/officeart/2005/8/layout/orgChart1"/>
    <dgm:cxn modelId="{6E79C74D-897E-4318-8269-6C668E0644D0}" type="presParOf" srcId="{34DFEE41-FB7A-46F2-8CD7-8A466E91DF98}" destId="{D5DAE85E-AEC2-49BA-BBCE-9B8F21800390}" srcOrd="2" destOrd="0" presId="urn:microsoft.com/office/officeart/2005/8/layout/orgChart1"/>
    <dgm:cxn modelId="{FC27AAC4-833A-4CD0-A9CC-D059F25CE65E}" type="presParOf" srcId="{25D0ACE6-9A6E-41E5-85A5-F759F0226BF7}" destId="{526E67EC-CBA4-40B9-960C-A768A668A2EA}" srcOrd="4" destOrd="0" presId="urn:microsoft.com/office/officeart/2005/8/layout/orgChart1"/>
    <dgm:cxn modelId="{AB3A6D68-7CA2-4DFD-985C-51FD2E36D037}" type="presParOf" srcId="{25D0ACE6-9A6E-41E5-85A5-F759F0226BF7}" destId="{F83A3619-C68D-44C9-94DD-51BD23E81BF7}" srcOrd="5" destOrd="0" presId="urn:microsoft.com/office/officeart/2005/8/layout/orgChart1"/>
    <dgm:cxn modelId="{128F6087-AED0-4F82-A72B-D5499C1CE99A}" type="presParOf" srcId="{F83A3619-C68D-44C9-94DD-51BD23E81BF7}" destId="{7104C844-7FDE-458B-878D-6F00EBCD5E1E}" srcOrd="0" destOrd="0" presId="urn:microsoft.com/office/officeart/2005/8/layout/orgChart1"/>
    <dgm:cxn modelId="{E96ED6E6-4CCD-4578-80D3-460F862AD830}" type="presParOf" srcId="{7104C844-7FDE-458B-878D-6F00EBCD5E1E}" destId="{2F75DD1E-6F88-4320-B1E1-FDDFB8EABA64}" srcOrd="0" destOrd="0" presId="urn:microsoft.com/office/officeart/2005/8/layout/orgChart1"/>
    <dgm:cxn modelId="{BA0214B3-79DD-4DE5-9166-FE7926D27320}" type="presParOf" srcId="{7104C844-7FDE-458B-878D-6F00EBCD5E1E}" destId="{493AC0AB-3B65-4B1D-A76C-4ACC69E1C97C}" srcOrd="1" destOrd="0" presId="urn:microsoft.com/office/officeart/2005/8/layout/orgChart1"/>
    <dgm:cxn modelId="{C7C4F525-3663-4F4E-883A-CA3C2EE93785}" type="presParOf" srcId="{F83A3619-C68D-44C9-94DD-51BD23E81BF7}" destId="{D24D3FC1-55F7-4076-93C2-7FEB7F5E5861}" srcOrd="1" destOrd="0" presId="urn:microsoft.com/office/officeart/2005/8/layout/orgChart1"/>
    <dgm:cxn modelId="{FC1B47AF-B5CB-4718-BE21-262275C24FC7}" type="presParOf" srcId="{D24D3FC1-55F7-4076-93C2-7FEB7F5E5861}" destId="{02668DD8-421B-4F6C-AB7C-19F3E6DC83FD}" srcOrd="0" destOrd="0" presId="urn:microsoft.com/office/officeart/2005/8/layout/orgChart1"/>
    <dgm:cxn modelId="{73B602BE-E03C-4501-A264-4A2759C2227E}" type="presParOf" srcId="{D24D3FC1-55F7-4076-93C2-7FEB7F5E5861}" destId="{F4D01121-B743-40A7-A797-AF25354E24FA}" srcOrd="1" destOrd="0" presId="urn:microsoft.com/office/officeart/2005/8/layout/orgChart1"/>
    <dgm:cxn modelId="{FB9F4A6F-1F9B-4668-B0D6-C7F9E01350D8}" type="presParOf" srcId="{F4D01121-B743-40A7-A797-AF25354E24FA}" destId="{48E8A8B8-8551-4C2D-8334-3EB5D1DA0E80}" srcOrd="0" destOrd="0" presId="urn:microsoft.com/office/officeart/2005/8/layout/orgChart1"/>
    <dgm:cxn modelId="{06CC82BA-9220-4A64-8159-2C9F1A48A26E}" type="presParOf" srcId="{48E8A8B8-8551-4C2D-8334-3EB5D1DA0E80}" destId="{B535DEA5-EE7F-4686-80E2-F41926C6EB18}" srcOrd="0" destOrd="0" presId="urn:microsoft.com/office/officeart/2005/8/layout/orgChart1"/>
    <dgm:cxn modelId="{61E87F01-EA3A-438A-82AA-9EE6A17BC1E4}" type="presParOf" srcId="{48E8A8B8-8551-4C2D-8334-3EB5D1DA0E80}" destId="{B50FC705-795A-4C39-9503-4F84F50320F7}" srcOrd="1" destOrd="0" presId="urn:microsoft.com/office/officeart/2005/8/layout/orgChart1"/>
    <dgm:cxn modelId="{D3032F55-4032-405B-962C-975F6C2DC4A6}" type="presParOf" srcId="{F4D01121-B743-40A7-A797-AF25354E24FA}" destId="{38DE31F6-78B3-46AE-918A-5C154E90AC0F}" srcOrd="1" destOrd="0" presId="urn:microsoft.com/office/officeart/2005/8/layout/orgChart1"/>
    <dgm:cxn modelId="{96D62C80-B32C-406E-80B2-A7287BBC268E}" type="presParOf" srcId="{38DE31F6-78B3-46AE-918A-5C154E90AC0F}" destId="{79EAB21E-AA3E-4B75-B0A5-BEAECF6F5617}" srcOrd="0" destOrd="0" presId="urn:microsoft.com/office/officeart/2005/8/layout/orgChart1"/>
    <dgm:cxn modelId="{B65E2C81-4513-47A3-9F04-698CD3289B48}" type="presParOf" srcId="{38DE31F6-78B3-46AE-918A-5C154E90AC0F}" destId="{91E8140A-172F-4224-B83D-673DC5E8BD33}" srcOrd="1" destOrd="0" presId="urn:microsoft.com/office/officeart/2005/8/layout/orgChart1"/>
    <dgm:cxn modelId="{2C6079CC-01AB-46BF-9E7F-048C5902C87F}" type="presParOf" srcId="{91E8140A-172F-4224-B83D-673DC5E8BD33}" destId="{2B53215D-ACF1-486D-B8E7-DE79C91B5B3F}" srcOrd="0" destOrd="0" presId="urn:microsoft.com/office/officeart/2005/8/layout/orgChart1"/>
    <dgm:cxn modelId="{176347A2-B03C-4D8A-86A0-C171A54171AA}" type="presParOf" srcId="{2B53215D-ACF1-486D-B8E7-DE79C91B5B3F}" destId="{A1D0A2B4-8C00-4850-8D1D-87DD81A02BA8}" srcOrd="0" destOrd="0" presId="urn:microsoft.com/office/officeart/2005/8/layout/orgChart1"/>
    <dgm:cxn modelId="{C722C03D-57BD-49E3-8840-DB3CB1288A37}" type="presParOf" srcId="{2B53215D-ACF1-486D-B8E7-DE79C91B5B3F}" destId="{8FFE4521-85A5-496C-A8F9-D4EB00D7A843}" srcOrd="1" destOrd="0" presId="urn:microsoft.com/office/officeart/2005/8/layout/orgChart1"/>
    <dgm:cxn modelId="{5BAF390C-93C4-4996-9865-B48DEC1CBB54}" type="presParOf" srcId="{91E8140A-172F-4224-B83D-673DC5E8BD33}" destId="{AC2693C1-A163-4EE3-B055-F67F8AAB3065}" srcOrd="1" destOrd="0" presId="urn:microsoft.com/office/officeart/2005/8/layout/orgChart1"/>
    <dgm:cxn modelId="{D4AD6A2A-B91A-4EF7-849A-337D1C332FBB}" type="presParOf" srcId="{91E8140A-172F-4224-B83D-673DC5E8BD33}" destId="{0E7EEDAF-2B9F-499D-932E-4DBDE8305B30}" srcOrd="2" destOrd="0" presId="urn:microsoft.com/office/officeart/2005/8/layout/orgChart1"/>
    <dgm:cxn modelId="{9B15324D-34E2-4818-87B5-20A3E99D9D7F}" type="presParOf" srcId="{38DE31F6-78B3-46AE-918A-5C154E90AC0F}" destId="{5232DE5B-D6B2-4798-8916-55E2A3D8EA22}" srcOrd="2" destOrd="0" presId="urn:microsoft.com/office/officeart/2005/8/layout/orgChart1"/>
    <dgm:cxn modelId="{6407F07B-DF33-4D32-A70A-FBE1E0C37CCE}" type="presParOf" srcId="{38DE31F6-78B3-46AE-918A-5C154E90AC0F}" destId="{4820AEA8-EFE3-4A05-BBDD-8917FAE788B1}" srcOrd="3" destOrd="0" presId="urn:microsoft.com/office/officeart/2005/8/layout/orgChart1"/>
    <dgm:cxn modelId="{BE356E0B-9797-42D6-BA0F-099A4378FFB3}" type="presParOf" srcId="{4820AEA8-EFE3-4A05-BBDD-8917FAE788B1}" destId="{70E65AB3-F134-47C4-BFC6-257C797C09C5}" srcOrd="0" destOrd="0" presId="urn:microsoft.com/office/officeart/2005/8/layout/orgChart1"/>
    <dgm:cxn modelId="{89E2CB1C-3FF2-4775-AEAF-C8777CA601AD}" type="presParOf" srcId="{70E65AB3-F134-47C4-BFC6-257C797C09C5}" destId="{40A8C6B4-B1CB-441C-970D-9378B1D96D41}" srcOrd="0" destOrd="0" presId="urn:microsoft.com/office/officeart/2005/8/layout/orgChart1"/>
    <dgm:cxn modelId="{10123E24-B96C-4F10-95AF-8C0F67D67C81}" type="presParOf" srcId="{70E65AB3-F134-47C4-BFC6-257C797C09C5}" destId="{2896332E-2BD3-41BD-8937-A5A8D0E09CC1}" srcOrd="1" destOrd="0" presId="urn:microsoft.com/office/officeart/2005/8/layout/orgChart1"/>
    <dgm:cxn modelId="{D1532B95-A25E-49E0-B930-4320840CCD59}" type="presParOf" srcId="{4820AEA8-EFE3-4A05-BBDD-8917FAE788B1}" destId="{8AAC18F2-75F8-42C8-B074-D8D19339B830}" srcOrd="1" destOrd="0" presId="urn:microsoft.com/office/officeart/2005/8/layout/orgChart1"/>
    <dgm:cxn modelId="{6C0218F9-A4DE-430A-81FB-84C7BDF40136}" type="presParOf" srcId="{4820AEA8-EFE3-4A05-BBDD-8917FAE788B1}" destId="{68D1F07D-0347-4256-AE9D-9D6494500F9C}" srcOrd="2" destOrd="0" presId="urn:microsoft.com/office/officeart/2005/8/layout/orgChart1"/>
    <dgm:cxn modelId="{C0ECD3DC-C448-4AEA-937D-E0F8FA56E99A}" type="presParOf" srcId="{38DE31F6-78B3-46AE-918A-5C154E90AC0F}" destId="{A6F362DB-D827-470C-912F-A1211A70A294}" srcOrd="4" destOrd="0" presId="urn:microsoft.com/office/officeart/2005/8/layout/orgChart1"/>
    <dgm:cxn modelId="{C4E0A6C8-7769-4AF0-B664-E2DB664953A8}" type="presParOf" srcId="{38DE31F6-78B3-46AE-918A-5C154E90AC0F}" destId="{178B50ED-6AAC-4DE1-88B5-A68A682BCCF5}" srcOrd="5" destOrd="0" presId="urn:microsoft.com/office/officeart/2005/8/layout/orgChart1"/>
    <dgm:cxn modelId="{57D69C68-2D07-483E-AAFF-DA9211D269BF}" type="presParOf" srcId="{178B50ED-6AAC-4DE1-88B5-A68A682BCCF5}" destId="{AFF1FB2C-50AB-4BDE-BBD4-926FF524095F}" srcOrd="0" destOrd="0" presId="urn:microsoft.com/office/officeart/2005/8/layout/orgChart1"/>
    <dgm:cxn modelId="{B9836E46-08E1-4494-A68E-C9BC02BC2DF4}" type="presParOf" srcId="{AFF1FB2C-50AB-4BDE-BBD4-926FF524095F}" destId="{BF563D11-AB31-4285-BDA3-AADDC91A8147}" srcOrd="0" destOrd="0" presId="urn:microsoft.com/office/officeart/2005/8/layout/orgChart1"/>
    <dgm:cxn modelId="{84858345-FE7D-421D-B5A6-C07CFA915A91}" type="presParOf" srcId="{AFF1FB2C-50AB-4BDE-BBD4-926FF524095F}" destId="{5FA1E772-B120-477C-8E4D-FF02AE46C031}" srcOrd="1" destOrd="0" presId="urn:microsoft.com/office/officeart/2005/8/layout/orgChart1"/>
    <dgm:cxn modelId="{B317A28B-3914-437F-84E6-5591D5D14D3E}" type="presParOf" srcId="{178B50ED-6AAC-4DE1-88B5-A68A682BCCF5}" destId="{8EE4AA50-6B11-4985-8144-7AA165DF64CA}" srcOrd="1" destOrd="0" presId="urn:microsoft.com/office/officeart/2005/8/layout/orgChart1"/>
    <dgm:cxn modelId="{E4B91812-9736-4950-9293-8C8D56D9ED96}" type="presParOf" srcId="{178B50ED-6AAC-4DE1-88B5-A68A682BCCF5}" destId="{AD00AC3E-FBC5-432E-AF6E-FB675CD94D3B}" srcOrd="2" destOrd="0" presId="urn:microsoft.com/office/officeart/2005/8/layout/orgChart1"/>
    <dgm:cxn modelId="{937349B2-796A-4590-B955-DBCDB6454421}" type="presParOf" srcId="{F4D01121-B743-40A7-A797-AF25354E24FA}" destId="{E6296AB9-6CD8-4747-9AFC-C5071D891A7D}" srcOrd="2" destOrd="0" presId="urn:microsoft.com/office/officeart/2005/8/layout/orgChart1"/>
    <dgm:cxn modelId="{B9BEF491-45E7-400F-B805-6D17C912111E}" type="presParOf" srcId="{D24D3FC1-55F7-4076-93C2-7FEB7F5E5861}" destId="{455220F6-3897-4FBA-BC26-B3545672C1AD}" srcOrd="2" destOrd="0" presId="urn:microsoft.com/office/officeart/2005/8/layout/orgChart1"/>
    <dgm:cxn modelId="{C6FD3F60-7FD8-4A8B-9CCE-9935478D927B}" type="presParOf" srcId="{D24D3FC1-55F7-4076-93C2-7FEB7F5E5861}" destId="{2C7CD7E5-6C4C-49F6-8A5E-048607683A4E}" srcOrd="3" destOrd="0" presId="urn:microsoft.com/office/officeart/2005/8/layout/orgChart1"/>
    <dgm:cxn modelId="{6EC3541E-9205-4623-BFC6-947D004B6D59}" type="presParOf" srcId="{2C7CD7E5-6C4C-49F6-8A5E-048607683A4E}" destId="{341D6149-9E08-4735-83AD-7FFC39EE9C36}" srcOrd="0" destOrd="0" presId="urn:microsoft.com/office/officeart/2005/8/layout/orgChart1"/>
    <dgm:cxn modelId="{8E1360BF-97B6-4400-A2EF-DF9941C7AA10}" type="presParOf" srcId="{341D6149-9E08-4735-83AD-7FFC39EE9C36}" destId="{F8B543C8-2660-4387-9756-21319AF1057B}" srcOrd="0" destOrd="0" presId="urn:microsoft.com/office/officeart/2005/8/layout/orgChart1"/>
    <dgm:cxn modelId="{27C231EE-691C-42BA-BEA0-D1A8074FAE52}" type="presParOf" srcId="{341D6149-9E08-4735-83AD-7FFC39EE9C36}" destId="{15393C76-2147-4040-9E2D-808C8633F607}" srcOrd="1" destOrd="0" presId="urn:microsoft.com/office/officeart/2005/8/layout/orgChart1"/>
    <dgm:cxn modelId="{CB279F62-9F83-4E92-BC71-CAC382A31A8D}" type="presParOf" srcId="{2C7CD7E5-6C4C-49F6-8A5E-048607683A4E}" destId="{DFAB88AD-332F-4344-824F-EAD7ACF27DEF}" srcOrd="1" destOrd="0" presId="urn:microsoft.com/office/officeart/2005/8/layout/orgChart1"/>
    <dgm:cxn modelId="{4F137693-015E-479E-9351-77DF98708531}" type="presParOf" srcId="{DFAB88AD-332F-4344-824F-EAD7ACF27DEF}" destId="{5A8C1086-79FA-4B52-9CBB-16A6E66A2719}" srcOrd="0" destOrd="0" presId="urn:microsoft.com/office/officeart/2005/8/layout/orgChart1"/>
    <dgm:cxn modelId="{2E5B875F-E7D6-4F5E-8C99-91D8652A72BD}" type="presParOf" srcId="{DFAB88AD-332F-4344-824F-EAD7ACF27DEF}" destId="{21408D65-81A9-4119-BDBD-C24748C27EB4}" srcOrd="1" destOrd="0" presId="urn:microsoft.com/office/officeart/2005/8/layout/orgChart1"/>
    <dgm:cxn modelId="{37FC6AF5-2F15-4C55-9611-680173470D9F}" type="presParOf" srcId="{21408D65-81A9-4119-BDBD-C24748C27EB4}" destId="{6E3884C7-8303-4366-BE72-B20B35D3DBA0}" srcOrd="0" destOrd="0" presId="urn:microsoft.com/office/officeart/2005/8/layout/orgChart1"/>
    <dgm:cxn modelId="{015D7078-6333-43B1-B42B-778626AD5E83}" type="presParOf" srcId="{6E3884C7-8303-4366-BE72-B20B35D3DBA0}" destId="{A9EE71D9-31E6-49F9-8259-783CEA4F3ECF}" srcOrd="0" destOrd="0" presId="urn:microsoft.com/office/officeart/2005/8/layout/orgChart1"/>
    <dgm:cxn modelId="{D468F0AF-263A-440F-B79B-3518712E8A85}" type="presParOf" srcId="{6E3884C7-8303-4366-BE72-B20B35D3DBA0}" destId="{ABA5391B-1EE0-4D22-A5CF-928CD6F58DC0}" srcOrd="1" destOrd="0" presId="urn:microsoft.com/office/officeart/2005/8/layout/orgChart1"/>
    <dgm:cxn modelId="{31151428-0919-48C7-8660-AF15CAD02C14}" type="presParOf" srcId="{21408D65-81A9-4119-BDBD-C24748C27EB4}" destId="{15FA80B7-9981-4218-BC61-D3E9FB895222}" srcOrd="1" destOrd="0" presId="urn:microsoft.com/office/officeart/2005/8/layout/orgChart1"/>
    <dgm:cxn modelId="{539314D2-5E7E-43AF-A4E0-3B40E9C7D864}" type="presParOf" srcId="{21408D65-81A9-4119-BDBD-C24748C27EB4}" destId="{0AAFB595-BE63-4B18-BB39-68A6827604BA}" srcOrd="2" destOrd="0" presId="urn:microsoft.com/office/officeart/2005/8/layout/orgChart1"/>
    <dgm:cxn modelId="{02F7A81D-FE82-4CBD-8CFC-FD8A9D2BEFCA}" type="presParOf" srcId="{DFAB88AD-332F-4344-824F-EAD7ACF27DEF}" destId="{BA4F20E4-A7BB-4363-8776-61DF77689A91}" srcOrd="2" destOrd="0" presId="urn:microsoft.com/office/officeart/2005/8/layout/orgChart1"/>
    <dgm:cxn modelId="{D41AB457-324E-4FEA-A7A0-089CCEF0601E}" type="presParOf" srcId="{DFAB88AD-332F-4344-824F-EAD7ACF27DEF}" destId="{5D2BF7D4-9C4C-48C2-BF93-5974179BC908}" srcOrd="3" destOrd="0" presId="urn:microsoft.com/office/officeart/2005/8/layout/orgChart1"/>
    <dgm:cxn modelId="{2B14FD18-01A9-4F3F-93FE-5F8099612F28}" type="presParOf" srcId="{5D2BF7D4-9C4C-48C2-BF93-5974179BC908}" destId="{91583276-92FD-447C-9DA4-A57F58ED0A49}" srcOrd="0" destOrd="0" presId="urn:microsoft.com/office/officeart/2005/8/layout/orgChart1"/>
    <dgm:cxn modelId="{453E152D-7AD4-47BE-A366-7C9BA88FC42A}" type="presParOf" srcId="{91583276-92FD-447C-9DA4-A57F58ED0A49}" destId="{1AB873EA-1994-4495-ACA7-E5534D72FF5E}" srcOrd="0" destOrd="0" presId="urn:microsoft.com/office/officeart/2005/8/layout/orgChart1"/>
    <dgm:cxn modelId="{1B13D907-01A0-4C95-A303-0CB4A5D68347}" type="presParOf" srcId="{91583276-92FD-447C-9DA4-A57F58ED0A49}" destId="{36662AB5-E7F9-4DD4-A567-DBBA0A336E6F}" srcOrd="1" destOrd="0" presId="urn:microsoft.com/office/officeart/2005/8/layout/orgChart1"/>
    <dgm:cxn modelId="{398927A9-E10D-4B00-A082-6E2B25182224}" type="presParOf" srcId="{5D2BF7D4-9C4C-48C2-BF93-5974179BC908}" destId="{3708CC56-91B3-417F-9C21-6BFD784E79A2}" srcOrd="1" destOrd="0" presId="urn:microsoft.com/office/officeart/2005/8/layout/orgChart1"/>
    <dgm:cxn modelId="{11005F16-6522-4093-AE8C-E0B310A83B2F}" type="presParOf" srcId="{5D2BF7D4-9C4C-48C2-BF93-5974179BC908}" destId="{635EA286-45E5-4955-84F6-9C90A8C16A9A}" srcOrd="2" destOrd="0" presId="urn:microsoft.com/office/officeart/2005/8/layout/orgChart1"/>
    <dgm:cxn modelId="{9EB09A46-ECDD-43DB-B454-E56ABBD0555A}" type="presParOf" srcId="{DFAB88AD-332F-4344-824F-EAD7ACF27DEF}" destId="{33F817B1-4F6C-48C5-A1ED-313ACFBC52B8}" srcOrd="4" destOrd="0" presId="urn:microsoft.com/office/officeart/2005/8/layout/orgChart1"/>
    <dgm:cxn modelId="{26906F65-8C26-4841-A99C-8ED6A102F42D}" type="presParOf" srcId="{DFAB88AD-332F-4344-824F-EAD7ACF27DEF}" destId="{F40DEA43-6564-47FE-82BC-DD60FCEC23D5}" srcOrd="5" destOrd="0" presId="urn:microsoft.com/office/officeart/2005/8/layout/orgChart1"/>
    <dgm:cxn modelId="{2817530D-E5E4-4E1C-AE2D-7218E4D5ED11}" type="presParOf" srcId="{F40DEA43-6564-47FE-82BC-DD60FCEC23D5}" destId="{CD8E3F21-21D3-4569-A150-A377FA49414D}" srcOrd="0" destOrd="0" presId="urn:microsoft.com/office/officeart/2005/8/layout/orgChart1"/>
    <dgm:cxn modelId="{873FA22E-758F-4EC0-8807-1636ACA892D7}" type="presParOf" srcId="{CD8E3F21-21D3-4569-A150-A377FA49414D}" destId="{D4F66A97-60DA-4FCD-926D-9CB4225CF7D8}" srcOrd="0" destOrd="0" presId="urn:microsoft.com/office/officeart/2005/8/layout/orgChart1"/>
    <dgm:cxn modelId="{F1DEFC58-49E6-456C-AF14-08577CDD4485}" type="presParOf" srcId="{CD8E3F21-21D3-4569-A150-A377FA49414D}" destId="{E63FD694-379E-4D5C-9EAD-9CF76A7ED7BB}" srcOrd="1" destOrd="0" presId="urn:microsoft.com/office/officeart/2005/8/layout/orgChart1"/>
    <dgm:cxn modelId="{DE54096C-6650-47D8-AA19-31C03F73B6D2}" type="presParOf" srcId="{F40DEA43-6564-47FE-82BC-DD60FCEC23D5}" destId="{CB22E4DF-AD9A-48FE-B93E-A48FEFDCBD67}" srcOrd="1" destOrd="0" presId="urn:microsoft.com/office/officeart/2005/8/layout/orgChart1"/>
    <dgm:cxn modelId="{9CD4FB3F-A273-46D4-95D2-45747C81E448}" type="presParOf" srcId="{F40DEA43-6564-47FE-82BC-DD60FCEC23D5}" destId="{A14767DB-21C9-4CEB-B7B6-8DDECCF7631C}" srcOrd="2" destOrd="0" presId="urn:microsoft.com/office/officeart/2005/8/layout/orgChart1"/>
    <dgm:cxn modelId="{669EA315-75DA-4D76-B9C8-B6746A6DFCD9}" type="presParOf" srcId="{2C7CD7E5-6C4C-49F6-8A5E-048607683A4E}" destId="{BE6B3293-BC74-4CBA-A6BA-3898A4FC2967}" srcOrd="2" destOrd="0" presId="urn:microsoft.com/office/officeart/2005/8/layout/orgChart1"/>
    <dgm:cxn modelId="{9E2CF56B-DAEB-42C1-9B94-C6701CA54727}" type="presParOf" srcId="{D24D3FC1-55F7-4076-93C2-7FEB7F5E5861}" destId="{CB88A59D-9580-48FD-B0FF-8809D665EE84}" srcOrd="4" destOrd="0" presId="urn:microsoft.com/office/officeart/2005/8/layout/orgChart1"/>
    <dgm:cxn modelId="{6F2D9B40-CF45-4FAB-AA95-4340AD6D733A}" type="presParOf" srcId="{D24D3FC1-55F7-4076-93C2-7FEB7F5E5861}" destId="{E810FA5D-7558-4A39-B531-1A3922CA9E10}" srcOrd="5" destOrd="0" presId="urn:microsoft.com/office/officeart/2005/8/layout/orgChart1"/>
    <dgm:cxn modelId="{1CBF5613-C56D-43F8-B16B-A62992FA0119}" type="presParOf" srcId="{E810FA5D-7558-4A39-B531-1A3922CA9E10}" destId="{7FEE241F-E745-4BCF-B40E-171D3206A58A}" srcOrd="0" destOrd="0" presId="urn:microsoft.com/office/officeart/2005/8/layout/orgChart1"/>
    <dgm:cxn modelId="{60BC4C5D-3B8C-463D-9068-634CAF1E964C}" type="presParOf" srcId="{7FEE241F-E745-4BCF-B40E-171D3206A58A}" destId="{356D5534-8543-46E7-A550-6A45CDCF0891}" srcOrd="0" destOrd="0" presId="urn:microsoft.com/office/officeart/2005/8/layout/orgChart1"/>
    <dgm:cxn modelId="{2D82C046-6FE0-4A0D-A483-46A03511258B}" type="presParOf" srcId="{7FEE241F-E745-4BCF-B40E-171D3206A58A}" destId="{AA119BE1-7A53-41D6-B86A-CABB5293B33E}" srcOrd="1" destOrd="0" presId="urn:microsoft.com/office/officeart/2005/8/layout/orgChart1"/>
    <dgm:cxn modelId="{4BF30848-5B0E-4167-83A8-078070D1C1E6}" type="presParOf" srcId="{E810FA5D-7558-4A39-B531-1A3922CA9E10}" destId="{D48449A6-E23A-43D5-B1D6-2BCBB15E356F}" srcOrd="1" destOrd="0" presId="urn:microsoft.com/office/officeart/2005/8/layout/orgChart1"/>
    <dgm:cxn modelId="{154DE480-04A4-4A43-87A9-E819F1905C7E}" type="presParOf" srcId="{D48449A6-E23A-43D5-B1D6-2BCBB15E356F}" destId="{25AAAA18-7E4C-4EDF-B20A-3189AEC37BF2}" srcOrd="0" destOrd="0" presId="urn:microsoft.com/office/officeart/2005/8/layout/orgChart1"/>
    <dgm:cxn modelId="{DAC77DF6-BC3C-400E-9E65-86DA229C2418}" type="presParOf" srcId="{D48449A6-E23A-43D5-B1D6-2BCBB15E356F}" destId="{315817C9-B868-4EEF-B62E-85D3B557A115}" srcOrd="1" destOrd="0" presId="urn:microsoft.com/office/officeart/2005/8/layout/orgChart1"/>
    <dgm:cxn modelId="{419EAA34-0F30-4345-8554-BCA87B396692}" type="presParOf" srcId="{315817C9-B868-4EEF-B62E-85D3B557A115}" destId="{45CED394-D2C2-4B22-BCD8-2C5626B73FC9}" srcOrd="0" destOrd="0" presId="urn:microsoft.com/office/officeart/2005/8/layout/orgChart1"/>
    <dgm:cxn modelId="{642EBB4A-57E5-493A-AA01-F991803E18C4}" type="presParOf" srcId="{45CED394-D2C2-4B22-BCD8-2C5626B73FC9}" destId="{882A234E-EEEF-42D7-B0A5-90EFF40C7CF1}" srcOrd="0" destOrd="0" presId="urn:microsoft.com/office/officeart/2005/8/layout/orgChart1"/>
    <dgm:cxn modelId="{6D52D485-A76E-4E24-8FD1-7BDCDD31D9AC}" type="presParOf" srcId="{45CED394-D2C2-4B22-BCD8-2C5626B73FC9}" destId="{31A11458-F018-4396-839F-5541EF8A5860}" srcOrd="1" destOrd="0" presId="urn:microsoft.com/office/officeart/2005/8/layout/orgChart1"/>
    <dgm:cxn modelId="{F59CA5F2-E338-4BCD-AF08-AC3C0F3342F0}" type="presParOf" srcId="{315817C9-B868-4EEF-B62E-85D3B557A115}" destId="{B5FC6DE2-2D24-4479-A807-ED98C4701F11}" srcOrd="1" destOrd="0" presId="urn:microsoft.com/office/officeart/2005/8/layout/orgChart1"/>
    <dgm:cxn modelId="{33F78965-05A0-43E9-9163-A9D6A886AE10}" type="presParOf" srcId="{315817C9-B868-4EEF-B62E-85D3B557A115}" destId="{2E9E9643-56E0-4E1B-98D4-FA5479A793D2}" srcOrd="2" destOrd="0" presId="urn:microsoft.com/office/officeart/2005/8/layout/orgChart1"/>
    <dgm:cxn modelId="{EF7E68AC-2FCD-4696-BACA-629A8A24ADAE}" type="presParOf" srcId="{D48449A6-E23A-43D5-B1D6-2BCBB15E356F}" destId="{DB92FB66-9B09-4480-8AE6-7C1571F24793}" srcOrd="2" destOrd="0" presId="urn:microsoft.com/office/officeart/2005/8/layout/orgChart1"/>
    <dgm:cxn modelId="{4B6338FD-6A08-49C3-854E-AD2E5374C0D8}" type="presParOf" srcId="{D48449A6-E23A-43D5-B1D6-2BCBB15E356F}" destId="{E7B8F9CC-DBA7-4778-849F-F1CDF3E23AAE}" srcOrd="3" destOrd="0" presId="urn:microsoft.com/office/officeart/2005/8/layout/orgChart1"/>
    <dgm:cxn modelId="{7165F022-8AD8-4B9F-AE89-E0118FE9F76D}" type="presParOf" srcId="{E7B8F9CC-DBA7-4778-849F-F1CDF3E23AAE}" destId="{28580126-092B-4B51-A517-4FDB9CE96E7E}" srcOrd="0" destOrd="0" presId="urn:microsoft.com/office/officeart/2005/8/layout/orgChart1"/>
    <dgm:cxn modelId="{1D5C913D-2AEB-491B-A292-09AB077E3BA8}" type="presParOf" srcId="{28580126-092B-4B51-A517-4FDB9CE96E7E}" destId="{43EE673D-BF11-492B-A517-19B5157134B6}" srcOrd="0" destOrd="0" presId="urn:microsoft.com/office/officeart/2005/8/layout/orgChart1"/>
    <dgm:cxn modelId="{A26E5FF5-F036-497F-A85F-05D57D9E00D0}" type="presParOf" srcId="{28580126-092B-4B51-A517-4FDB9CE96E7E}" destId="{54DE0854-B820-44C0-9768-FC61CE3BE99C}" srcOrd="1" destOrd="0" presId="urn:microsoft.com/office/officeart/2005/8/layout/orgChart1"/>
    <dgm:cxn modelId="{A5102420-48B2-4805-A54C-4099D110A284}" type="presParOf" srcId="{E7B8F9CC-DBA7-4778-849F-F1CDF3E23AAE}" destId="{760EA942-6A3A-4654-95D9-88AC6D715A72}" srcOrd="1" destOrd="0" presId="urn:microsoft.com/office/officeart/2005/8/layout/orgChart1"/>
    <dgm:cxn modelId="{C7BBB0FE-1BBE-4355-B291-3809AE610593}" type="presParOf" srcId="{E7B8F9CC-DBA7-4778-849F-F1CDF3E23AAE}" destId="{3B5ACDE8-728E-4BD2-9AD2-722DFDDC431F}" srcOrd="2" destOrd="0" presId="urn:microsoft.com/office/officeart/2005/8/layout/orgChart1"/>
    <dgm:cxn modelId="{0276177B-82BC-46A0-9F51-E5FFE0A4EAA5}" type="presParOf" srcId="{E810FA5D-7558-4A39-B531-1A3922CA9E10}" destId="{BC8AB82A-0384-43AC-B912-0237907CFFFD}" srcOrd="2" destOrd="0" presId="urn:microsoft.com/office/officeart/2005/8/layout/orgChart1"/>
    <dgm:cxn modelId="{A0D91C95-98BE-4406-9CB1-ADE1D28A3330}" type="presParOf" srcId="{D24D3FC1-55F7-4076-93C2-7FEB7F5E5861}" destId="{31336FF8-637D-4883-B12D-26EC0F92185A}" srcOrd="6" destOrd="0" presId="urn:microsoft.com/office/officeart/2005/8/layout/orgChart1"/>
    <dgm:cxn modelId="{2055C45A-B1E0-4490-84FB-F0C09DDBC608}" type="presParOf" srcId="{D24D3FC1-55F7-4076-93C2-7FEB7F5E5861}" destId="{75AF5F7C-C797-4498-A093-6D486DC5F193}" srcOrd="7" destOrd="0" presId="urn:microsoft.com/office/officeart/2005/8/layout/orgChart1"/>
    <dgm:cxn modelId="{50B5E1E9-1ED8-4A21-94C4-9848FD327AEB}" type="presParOf" srcId="{75AF5F7C-C797-4498-A093-6D486DC5F193}" destId="{6E2D968A-3BEA-4FBD-A292-D11747823A89}" srcOrd="0" destOrd="0" presId="urn:microsoft.com/office/officeart/2005/8/layout/orgChart1"/>
    <dgm:cxn modelId="{BC18ECBF-29EB-46CA-A8D0-9C9297882695}" type="presParOf" srcId="{6E2D968A-3BEA-4FBD-A292-D11747823A89}" destId="{4840B4FC-5568-4856-A82C-E6EB0C8A78C0}" srcOrd="0" destOrd="0" presId="urn:microsoft.com/office/officeart/2005/8/layout/orgChart1"/>
    <dgm:cxn modelId="{31D646FB-E09C-4DAA-8F1D-EF3BB011312B}" type="presParOf" srcId="{6E2D968A-3BEA-4FBD-A292-D11747823A89}" destId="{48B47ECB-48BA-422A-A7CD-E7F452F94DE9}" srcOrd="1" destOrd="0" presId="urn:microsoft.com/office/officeart/2005/8/layout/orgChart1"/>
    <dgm:cxn modelId="{5225E271-C16B-4061-BF1C-015FA2B396BB}" type="presParOf" srcId="{75AF5F7C-C797-4498-A093-6D486DC5F193}" destId="{6C1DC9E6-A403-47ED-9795-80F56CE199AA}" srcOrd="1" destOrd="0" presId="urn:microsoft.com/office/officeart/2005/8/layout/orgChart1"/>
    <dgm:cxn modelId="{77DB5E35-10FB-4FD4-9A7D-B3389C73E23C}" type="presParOf" srcId="{75AF5F7C-C797-4498-A093-6D486DC5F193}" destId="{6CCDD871-35F4-40CE-AB07-CB5E1CA30CDE}" srcOrd="2" destOrd="0" presId="urn:microsoft.com/office/officeart/2005/8/layout/orgChart1"/>
    <dgm:cxn modelId="{76B76B26-4346-4887-8EF4-92FFAB95F590}" type="presParOf" srcId="{F83A3619-C68D-44C9-94DD-51BD23E81BF7}" destId="{B24C9BB1-5D9A-4329-B7E9-F82F80280182}" srcOrd="2" destOrd="0" presId="urn:microsoft.com/office/officeart/2005/8/layout/orgChart1"/>
    <dgm:cxn modelId="{1BCD6E18-7E80-4D44-AC51-11464F36F469}" type="presParOf" srcId="{25D0ACE6-9A6E-41E5-85A5-F759F0226BF7}" destId="{FF6754CF-DE49-4C3B-AE81-9ED16F920DAD}" srcOrd="6" destOrd="0" presId="urn:microsoft.com/office/officeart/2005/8/layout/orgChart1"/>
    <dgm:cxn modelId="{D8A0E02D-9201-4B79-B77A-DF47D6743B58}" type="presParOf" srcId="{25D0ACE6-9A6E-41E5-85A5-F759F0226BF7}" destId="{E0B01288-72F6-49FA-81D0-CCA100C2972F}" srcOrd="7" destOrd="0" presId="urn:microsoft.com/office/officeart/2005/8/layout/orgChart1"/>
    <dgm:cxn modelId="{5DFBA7CD-B782-4A9B-9880-505F31071904}" type="presParOf" srcId="{E0B01288-72F6-49FA-81D0-CCA100C2972F}" destId="{1777E958-72E0-43D6-BC30-2DEEDA07276E}" srcOrd="0" destOrd="0" presId="urn:microsoft.com/office/officeart/2005/8/layout/orgChart1"/>
    <dgm:cxn modelId="{61E4EBAF-E413-4C8C-AADD-A2CFAE704499}" type="presParOf" srcId="{1777E958-72E0-43D6-BC30-2DEEDA07276E}" destId="{B314096C-FA84-4D08-AD98-39191C7CDF90}" srcOrd="0" destOrd="0" presId="urn:microsoft.com/office/officeart/2005/8/layout/orgChart1"/>
    <dgm:cxn modelId="{54423C0E-C76D-4BF4-A131-5AB0F2791A3E}" type="presParOf" srcId="{1777E958-72E0-43D6-BC30-2DEEDA07276E}" destId="{4C5B86B8-291D-4FB8-A7F9-9535DCCB2F55}" srcOrd="1" destOrd="0" presId="urn:microsoft.com/office/officeart/2005/8/layout/orgChart1"/>
    <dgm:cxn modelId="{BBC4DCFC-160A-44D8-AEB3-5B2C3F5F5821}" type="presParOf" srcId="{E0B01288-72F6-49FA-81D0-CCA100C2972F}" destId="{AA890A31-6232-414F-9E97-7529947E02C3}" srcOrd="1" destOrd="0" presId="urn:microsoft.com/office/officeart/2005/8/layout/orgChart1"/>
    <dgm:cxn modelId="{50ADD2CD-804E-420B-BEB6-1003B0E659E3}" type="presParOf" srcId="{AA890A31-6232-414F-9E97-7529947E02C3}" destId="{13D5E1AE-913D-4E8D-A8A7-D11E29A32CB7}" srcOrd="0" destOrd="0" presId="urn:microsoft.com/office/officeart/2005/8/layout/orgChart1"/>
    <dgm:cxn modelId="{46C8FA29-339F-4D16-A7C9-A2057A40F4B8}" type="presParOf" srcId="{AA890A31-6232-414F-9E97-7529947E02C3}" destId="{8522C13E-C71B-49B5-BE0F-94A907252FE7}" srcOrd="1" destOrd="0" presId="urn:microsoft.com/office/officeart/2005/8/layout/orgChart1"/>
    <dgm:cxn modelId="{3E266984-51A1-414F-BA5B-3891660C0096}" type="presParOf" srcId="{8522C13E-C71B-49B5-BE0F-94A907252FE7}" destId="{EF0019C0-CCA6-4348-B2C8-4C55480DAEDF}" srcOrd="0" destOrd="0" presId="urn:microsoft.com/office/officeart/2005/8/layout/orgChart1"/>
    <dgm:cxn modelId="{FE85FC10-FB83-4F9F-9C1A-D15ACD8787B4}" type="presParOf" srcId="{EF0019C0-CCA6-4348-B2C8-4C55480DAEDF}" destId="{090FD57E-2F04-41E1-8109-1E7F27C0BDE9}" srcOrd="0" destOrd="0" presId="urn:microsoft.com/office/officeart/2005/8/layout/orgChart1"/>
    <dgm:cxn modelId="{444B8A0A-0538-49E1-A27E-52A90E91FD17}" type="presParOf" srcId="{EF0019C0-CCA6-4348-B2C8-4C55480DAEDF}" destId="{6845A033-EDD8-41EC-9764-5F412B4038CB}" srcOrd="1" destOrd="0" presId="urn:microsoft.com/office/officeart/2005/8/layout/orgChart1"/>
    <dgm:cxn modelId="{142DF61C-7747-4C5B-A046-80DC6EA5EB38}" type="presParOf" srcId="{8522C13E-C71B-49B5-BE0F-94A907252FE7}" destId="{3E6D2694-B7E5-4645-85C2-93A1AE4E0D31}" srcOrd="1" destOrd="0" presId="urn:microsoft.com/office/officeart/2005/8/layout/orgChart1"/>
    <dgm:cxn modelId="{775C3893-4E0C-4AFD-AB6C-68F13D1BEBE8}" type="presParOf" srcId="{3E6D2694-B7E5-4645-85C2-93A1AE4E0D31}" destId="{7B8AE558-6DC4-4A0E-9E94-BE36536E4DFB}" srcOrd="0" destOrd="0" presId="urn:microsoft.com/office/officeart/2005/8/layout/orgChart1"/>
    <dgm:cxn modelId="{4C307AD5-29CB-4DB2-A02C-8B0E49935F59}" type="presParOf" srcId="{3E6D2694-B7E5-4645-85C2-93A1AE4E0D31}" destId="{6C9BB007-0FCF-4910-8652-6E8B020BF9A0}" srcOrd="1" destOrd="0" presId="urn:microsoft.com/office/officeart/2005/8/layout/orgChart1"/>
    <dgm:cxn modelId="{C06AB6A9-86E4-4B44-9669-49BA4FA2B061}" type="presParOf" srcId="{6C9BB007-0FCF-4910-8652-6E8B020BF9A0}" destId="{93066FB7-4979-49DF-B9B0-6FAE3C7E4441}" srcOrd="0" destOrd="0" presId="urn:microsoft.com/office/officeart/2005/8/layout/orgChart1"/>
    <dgm:cxn modelId="{A3D48EAE-3581-4C2C-8753-51A84980D26C}" type="presParOf" srcId="{93066FB7-4979-49DF-B9B0-6FAE3C7E4441}" destId="{983E8D43-A25D-4175-93D8-9BCABCC8A030}" srcOrd="0" destOrd="0" presId="urn:microsoft.com/office/officeart/2005/8/layout/orgChart1"/>
    <dgm:cxn modelId="{46CDB678-9B65-4B6C-AF80-8A24A61A3882}" type="presParOf" srcId="{93066FB7-4979-49DF-B9B0-6FAE3C7E4441}" destId="{FAA196FD-C9B7-4F88-9AF0-BA69B10DDE98}" srcOrd="1" destOrd="0" presId="urn:microsoft.com/office/officeart/2005/8/layout/orgChart1"/>
    <dgm:cxn modelId="{2B856BAC-0C69-4B9A-B04B-2DC1DBE9D5AD}" type="presParOf" srcId="{6C9BB007-0FCF-4910-8652-6E8B020BF9A0}" destId="{E1D7DE86-D2BD-4512-A7D2-0EB527491BAB}" srcOrd="1" destOrd="0" presId="urn:microsoft.com/office/officeart/2005/8/layout/orgChart1"/>
    <dgm:cxn modelId="{1F2C9B94-F238-48CD-BF8C-7D7C46AC8E40}" type="presParOf" srcId="{6C9BB007-0FCF-4910-8652-6E8B020BF9A0}" destId="{6455968D-67A6-4240-91F8-3A2D15A81243}" srcOrd="2" destOrd="0" presId="urn:microsoft.com/office/officeart/2005/8/layout/orgChart1"/>
    <dgm:cxn modelId="{88B461F8-C9F4-4EFF-AE04-3217E082F051}" type="presParOf" srcId="{3E6D2694-B7E5-4645-85C2-93A1AE4E0D31}" destId="{42EC845A-F7C7-446E-8D21-863B0EA67F79}" srcOrd="2" destOrd="0" presId="urn:microsoft.com/office/officeart/2005/8/layout/orgChart1"/>
    <dgm:cxn modelId="{D326272C-A68C-469B-A218-CF4D66EBBAF5}" type="presParOf" srcId="{3E6D2694-B7E5-4645-85C2-93A1AE4E0D31}" destId="{2A61FB35-9165-4081-A10E-B2106BFCEC2E}" srcOrd="3" destOrd="0" presId="urn:microsoft.com/office/officeart/2005/8/layout/orgChart1"/>
    <dgm:cxn modelId="{C4FDD203-B6E8-475C-8E6A-FB64D7974BAD}" type="presParOf" srcId="{2A61FB35-9165-4081-A10E-B2106BFCEC2E}" destId="{75F142D0-31C3-497D-8D06-B6D429DBDD02}" srcOrd="0" destOrd="0" presId="urn:microsoft.com/office/officeart/2005/8/layout/orgChart1"/>
    <dgm:cxn modelId="{3531626A-3A98-415C-ACFD-A6F39A81321F}" type="presParOf" srcId="{75F142D0-31C3-497D-8D06-B6D429DBDD02}" destId="{931FD09D-12AD-485C-A473-B7B1576DB422}" srcOrd="0" destOrd="0" presId="urn:microsoft.com/office/officeart/2005/8/layout/orgChart1"/>
    <dgm:cxn modelId="{F32A1C90-FE1A-4326-AB90-76826B9D9043}" type="presParOf" srcId="{75F142D0-31C3-497D-8D06-B6D429DBDD02}" destId="{345BAD3E-D6C2-4847-BADC-BDFE9E0FB0F5}" srcOrd="1" destOrd="0" presId="urn:microsoft.com/office/officeart/2005/8/layout/orgChart1"/>
    <dgm:cxn modelId="{414EB8CB-944F-4DDB-A5AF-BF5D37096BA5}" type="presParOf" srcId="{2A61FB35-9165-4081-A10E-B2106BFCEC2E}" destId="{6355D17D-284A-4E5F-8BA8-FD08C4C32E24}" srcOrd="1" destOrd="0" presId="urn:microsoft.com/office/officeart/2005/8/layout/orgChart1"/>
    <dgm:cxn modelId="{DCF5833B-A1E3-4862-915D-2D7AE7092F0C}" type="presParOf" srcId="{2A61FB35-9165-4081-A10E-B2106BFCEC2E}" destId="{20D71BAE-3E9F-4E89-AB42-E3161AC5A713}" srcOrd="2" destOrd="0" presId="urn:microsoft.com/office/officeart/2005/8/layout/orgChart1"/>
    <dgm:cxn modelId="{1CAAA24D-1071-4DBD-8AD8-6719693D3D89}" type="presParOf" srcId="{8522C13E-C71B-49B5-BE0F-94A907252FE7}" destId="{12E82A0F-CBC9-4929-AE4F-552A5F9EFE40}" srcOrd="2" destOrd="0" presId="urn:microsoft.com/office/officeart/2005/8/layout/orgChart1"/>
    <dgm:cxn modelId="{31C3420F-E9D8-43D9-9332-ED423BB6118D}" type="presParOf" srcId="{AA890A31-6232-414F-9E97-7529947E02C3}" destId="{C255BC04-CBCE-41C2-9C6B-B012A4C34EB5}" srcOrd="2" destOrd="0" presId="urn:microsoft.com/office/officeart/2005/8/layout/orgChart1"/>
    <dgm:cxn modelId="{108299B5-949D-4A3B-8768-3FE338EC4126}" type="presParOf" srcId="{AA890A31-6232-414F-9E97-7529947E02C3}" destId="{C6BF6966-49CE-458C-953A-ECF751B2D5D0}" srcOrd="3" destOrd="0" presId="urn:microsoft.com/office/officeart/2005/8/layout/orgChart1"/>
    <dgm:cxn modelId="{FE5EB31C-1A3E-494C-BD0E-42215A41ACA2}" type="presParOf" srcId="{C6BF6966-49CE-458C-953A-ECF751B2D5D0}" destId="{094D42BB-64F9-4C85-B331-5D4EA8D73981}" srcOrd="0" destOrd="0" presId="urn:microsoft.com/office/officeart/2005/8/layout/orgChart1"/>
    <dgm:cxn modelId="{8AFD82F9-DA1F-42DF-869D-41B2385C48BC}" type="presParOf" srcId="{094D42BB-64F9-4C85-B331-5D4EA8D73981}" destId="{7D63FD1F-481D-470C-B7CC-2A2D9693083A}" srcOrd="0" destOrd="0" presId="urn:microsoft.com/office/officeart/2005/8/layout/orgChart1"/>
    <dgm:cxn modelId="{A59AD111-7E83-4D97-96E6-1A63462476A1}" type="presParOf" srcId="{094D42BB-64F9-4C85-B331-5D4EA8D73981}" destId="{A03F52C2-1206-4C80-9AB4-AB5A6C806673}" srcOrd="1" destOrd="0" presId="urn:microsoft.com/office/officeart/2005/8/layout/orgChart1"/>
    <dgm:cxn modelId="{895D533C-1354-4BEB-802D-A82B116F4B2C}" type="presParOf" srcId="{C6BF6966-49CE-458C-953A-ECF751B2D5D0}" destId="{17FF73D2-4D3B-444E-81C5-F751B0618D42}" srcOrd="1" destOrd="0" presId="urn:microsoft.com/office/officeart/2005/8/layout/orgChart1"/>
    <dgm:cxn modelId="{34DF2F0D-39B5-481C-A17B-4F78118D1AED}" type="presParOf" srcId="{17FF73D2-4D3B-444E-81C5-F751B0618D42}" destId="{C816ADDD-78C7-4C91-9245-6CB49D587CA2}" srcOrd="0" destOrd="0" presId="urn:microsoft.com/office/officeart/2005/8/layout/orgChart1"/>
    <dgm:cxn modelId="{BA55D9C9-899E-445B-84C9-0874527ACFAE}" type="presParOf" srcId="{17FF73D2-4D3B-444E-81C5-F751B0618D42}" destId="{58CE846E-1199-4CAC-80C3-36558A219B3E}" srcOrd="1" destOrd="0" presId="urn:microsoft.com/office/officeart/2005/8/layout/orgChart1"/>
    <dgm:cxn modelId="{269722FD-94D6-4B48-BB21-8D01BD90D52B}" type="presParOf" srcId="{58CE846E-1199-4CAC-80C3-36558A219B3E}" destId="{F1ED8FB9-90B7-4D50-9C6A-1247AF160FC0}" srcOrd="0" destOrd="0" presId="urn:microsoft.com/office/officeart/2005/8/layout/orgChart1"/>
    <dgm:cxn modelId="{C92F16ED-029D-4280-B550-D7B4EFDCCE3F}" type="presParOf" srcId="{F1ED8FB9-90B7-4D50-9C6A-1247AF160FC0}" destId="{B7136C67-BA23-41B9-AC17-660000DF32FC}" srcOrd="0" destOrd="0" presId="urn:microsoft.com/office/officeart/2005/8/layout/orgChart1"/>
    <dgm:cxn modelId="{462D6DC8-B24A-4CFD-B430-20F3FC650837}" type="presParOf" srcId="{F1ED8FB9-90B7-4D50-9C6A-1247AF160FC0}" destId="{3C82690F-25F5-495D-97D9-EEAB337D52E5}" srcOrd="1" destOrd="0" presId="urn:microsoft.com/office/officeart/2005/8/layout/orgChart1"/>
    <dgm:cxn modelId="{7D870C6F-9BF6-41D5-90FB-B1BF755A51A6}" type="presParOf" srcId="{58CE846E-1199-4CAC-80C3-36558A219B3E}" destId="{E3E6CA91-B4F6-459E-B742-84BAA229DB16}" srcOrd="1" destOrd="0" presId="urn:microsoft.com/office/officeart/2005/8/layout/orgChart1"/>
    <dgm:cxn modelId="{266326F0-11D6-4C74-A36B-8FB8812FFDFA}" type="presParOf" srcId="{58CE846E-1199-4CAC-80C3-36558A219B3E}" destId="{03E7091F-BD76-4EE7-8311-ABDCD483230D}" srcOrd="2" destOrd="0" presId="urn:microsoft.com/office/officeart/2005/8/layout/orgChart1"/>
    <dgm:cxn modelId="{803E6AF6-1246-4A4E-9D13-15F04C6AC726}" type="presParOf" srcId="{17FF73D2-4D3B-444E-81C5-F751B0618D42}" destId="{934ABB6D-AAF1-4B48-AE98-42E2E473C4D8}" srcOrd="2" destOrd="0" presId="urn:microsoft.com/office/officeart/2005/8/layout/orgChart1"/>
    <dgm:cxn modelId="{DC6934C3-E29A-4F4F-9BBE-E87EBEE50D60}" type="presParOf" srcId="{17FF73D2-4D3B-444E-81C5-F751B0618D42}" destId="{80A5F63F-865A-49BC-BA74-18D6F1CB1403}" srcOrd="3" destOrd="0" presId="urn:microsoft.com/office/officeart/2005/8/layout/orgChart1"/>
    <dgm:cxn modelId="{B97E4900-05DB-4B5C-8DC1-D2257ABA7A52}" type="presParOf" srcId="{80A5F63F-865A-49BC-BA74-18D6F1CB1403}" destId="{F39995CE-D3DD-4C54-B394-2DF58F2AEE87}" srcOrd="0" destOrd="0" presId="urn:microsoft.com/office/officeart/2005/8/layout/orgChart1"/>
    <dgm:cxn modelId="{1208A459-C311-4540-9424-E4E01636D8DE}" type="presParOf" srcId="{F39995CE-D3DD-4C54-B394-2DF58F2AEE87}" destId="{7DABF696-8160-4D69-BC4A-5453473C3109}" srcOrd="0" destOrd="0" presId="urn:microsoft.com/office/officeart/2005/8/layout/orgChart1"/>
    <dgm:cxn modelId="{6C407B96-C045-4471-8569-AC328E00AE92}" type="presParOf" srcId="{F39995CE-D3DD-4C54-B394-2DF58F2AEE87}" destId="{BB8242CF-7DA7-4C06-8F8E-47832E840C81}" srcOrd="1" destOrd="0" presId="urn:microsoft.com/office/officeart/2005/8/layout/orgChart1"/>
    <dgm:cxn modelId="{696831CD-30F7-4573-B5DC-F30786F4AE34}" type="presParOf" srcId="{80A5F63F-865A-49BC-BA74-18D6F1CB1403}" destId="{0B3EEF7A-3006-47A5-BFE5-E8CC9D023CE2}" srcOrd="1" destOrd="0" presId="urn:microsoft.com/office/officeart/2005/8/layout/orgChart1"/>
    <dgm:cxn modelId="{CF567A06-83A2-4008-AAA9-A1B0AEAECA2C}" type="presParOf" srcId="{80A5F63F-865A-49BC-BA74-18D6F1CB1403}" destId="{6019E41A-D5ED-41F3-B972-225042BCAC46}" srcOrd="2" destOrd="0" presId="urn:microsoft.com/office/officeart/2005/8/layout/orgChart1"/>
    <dgm:cxn modelId="{C1B9876F-535F-44B1-9391-477F5E76B406}" type="presParOf" srcId="{17FF73D2-4D3B-444E-81C5-F751B0618D42}" destId="{2A6DF4CE-228E-45EB-8096-097A53B18F44}" srcOrd="4" destOrd="0" presId="urn:microsoft.com/office/officeart/2005/8/layout/orgChart1"/>
    <dgm:cxn modelId="{C951D901-7A5A-4663-BC1F-55BA5DC98E1C}" type="presParOf" srcId="{17FF73D2-4D3B-444E-81C5-F751B0618D42}" destId="{D44ECB62-26D6-43AD-A6D1-2BF5CEE45A4B}" srcOrd="5" destOrd="0" presId="urn:microsoft.com/office/officeart/2005/8/layout/orgChart1"/>
    <dgm:cxn modelId="{59675A66-C091-4048-B923-37BC0B8BA505}" type="presParOf" srcId="{D44ECB62-26D6-43AD-A6D1-2BF5CEE45A4B}" destId="{1EA3AC82-C020-4857-B7D3-5DBAF356EA4C}" srcOrd="0" destOrd="0" presId="urn:microsoft.com/office/officeart/2005/8/layout/orgChart1"/>
    <dgm:cxn modelId="{F7E2D245-5336-4936-A4F3-CA9672B44605}" type="presParOf" srcId="{1EA3AC82-C020-4857-B7D3-5DBAF356EA4C}" destId="{0D9BB3E8-3460-478D-AB23-9BCD26E1DD83}" srcOrd="0" destOrd="0" presId="urn:microsoft.com/office/officeart/2005/8/layout/orgChart1"/>
    <dgm:cxn modelId="{4235004E-E14E-4CB8-B2B5-F3D9A14D61D2}" type="presParOf" srcId="{1EA3AC82-C020-4857-B7D3-5DBAF356EA4C}" destId="{E784EBF8-1010-4C44-BF75-A8A98F547354}" srcOrd="1" destOrd="0" presId="urn:microsoft.com/office/officeart/2005/8/layout/orgChart1"/>
    <dgm:cxn modelId="{ECAA3A30-B7B2-41BA-9639-C090CE57DEFD}" type="presParOf" srcId="{D44ECB62-26D6-43AD-A6D1-2BF5CEE45A4B}" destId="{0572C56E-F724-4403-80FD-468B2DA16175}" srcOrd="1" destOrd="0" presId="urn:microsoft.com/office/officeart/2005/8/layout/orgChart1"/>
    <dgm:cxn modelId="{5BF23BBC-1DA3-426B-B510-B5A451FA151D}" type="presParOf" srcId="{D44ECB62-26D6-43AD-A6D1-2BF5CEE45A4B}" destId="{ECD8B249-A316-4B01-A4B6-4FD8752B45F5}" srcOrd="2" destOrd="0" presId="urn:microsoft.com/office/officeart/2005/8/layout/orgChart1"/>
    <dgm:cxn modelId="{7CA4B07C-27CE-4C18-A7BF-EEB4BD09A752}" type="presParOf" srcId="{C6BF6966-49CE-458C-953A-ECF751B2D5D0}" destId="{12ADDDB0-31A2-4025-9A2B-B954924F4AF9}" srcOrd="2" destOrd="0" presId="urn:microsoft.com/office/officeart/2005/8/layout/orgChart1"/>
    <dgm:cxn modelId="{9D0E28E5-7D63-40FD-8BF0-4354100C2155}" type="presParOf" srcId="{E0B01288-72F6-49FA-81D0-CCA100C2972F}" destId="{862F070B-9E0A-4761-AA60-CFAB17AB5587}" srcOrd="2" destOrd="0" presId="urn:microsoft.com/office/officeart/2005/8/layout/orgChart1"/>
    <dgm:cxn modelId="{B6A08A68-7C78-4C13-B7BB-337D441FED0F}" type="presParOf" srcId="{25D0ACE6-9A6E-41E5-85A5-F759F0226BF7}" destId="{FDC664CC-42C0-410F-91B5-A5FD70F3D82B}" srcOrd="8" destOrd="0" presId="urn:microsoft.com/office/officeart/2005/8/layout/orgChart1"/>
    <dgm:cxn modelId="{E5E5E747-312D-41FE-8CEE-1DAB483ECFC6}" type="presParOf" srcId="{25D0ACE6-9A6E-41E5-85A5-F759F0226BF7}" destId="{361E4E7E-473A-4606-80CA-D209067EC1D5}" srcOrd="9" destOrd="0" presId="urn:microsoft.com/office/officeart/2005/8/layout/orgChart1"/>
    <dgm:cxn modelId="{5B524C86-5C19-42BE-ACF4-B2A560CA22E6}" type="presParOf" srcId="{361E4E7E-473A-4606-80CA-D209067EC1D5}" destId="{5C4E76CF-E32C-409C-B806-526B4927D646}" srcOrd="0" destOrd="0" presId="urn:microsoft.com/office/officeart/2005/8/layout/orgChart1"/>
    <dgm:cxn modelId="{55D30AA4-38C5-4462-A319-CACDAA93D72B}" type="presParOf" srcId="{5C4E76CF-E32C-409C-B806-526B4927D646}" destId="{0096FC1E-F52C-4DF3-A190-F74CC0E4C02F}" srcOrd="0" destOrd="0" presId="urn:microsoft.com/office/officeart/2005/8/layout/orgChart1"/>
    <dgm:cxn modelId="{132C8B5D-685A-4645-8783-1365D8C54B7C}" type="presParOf" srcId="{5C4E76CF-E32C-409C-B806-526B4927D646}" destId="{310DF2D0-F049-48A2-8F20-C339A5AB0603}" srcOrd="1" destOrd="0" presId="urn:microsoft.com/office/officeart/2005/8/layout/orgChart1"/>
    <dgm:cxn modelId="{324E7435-7373-4D53-B8D0-1A5C196F9E01}" type="presParOf" srcId="{361E4E7E-473A-4606-80CA-D209067EC1D5}" destId="{93718E95-9EE1-4EB5-B10F-B2B6F2FE3BB8}" srcOrd="1" destOrd="0" presId="urn:microsoft.com/office/officeart/2005/8/layout/orgChart1"/>
    <dgm:cxn modelId="{0B4D1EFA-E7F9-4048-A030-CF6D4A91FAD4}" type="presParOf" srcId="{361E4E7E-473A-4606-80CA-D209067EC1D5}" destId="{39AB83F6-460B-4AD9-B61F-F3A4CB4D23AA}" srcOrd="2" destOrd="0" presId="urn:microsoft.com/office/officeart/2005/8/layout/orgChart1"/>
    <dgm:cxn modelId="{79E8A341-CF32-4590-92AA-96C16334A3D3}" type="presParOf" srcId="{B9C32516-D1E0-47FB-84F1-ACD67A641A5E}" destId="{881B9235-5C49-46AC-8646-04DAF1EE12BE}" srcOrd="2" destOrd="0" presId="urn:microsoft.com/office/officeart/2005/8/layout/orgChart1"/>
    <dgm:cxn modelId="{5112A65D-1F97-45CE-BDCF-9DCE67E1BFFE}" type="presParOf" srcId="{881B9235-5C49-46AC-8646-04DAF1EE12BE}" destId="{A1FE3F0F-B1B8-420B-9920-48FF20B088E1}" srcOrd="0" destOrd="0" presId="urn:microsoft.com/office/officeart/2005/8/layout/orgChart1"/>
    <dgm:cxn modelId="{7AD1CBF5-12D4-44C9-93C1-705AA7E4E57A}" type="presParOf" srcId="{881B9235-5C49-46AC-8646-04DAF1EE12BE}" destId="{8D78E089-2AFD-4A80-B0B0-454158DFDB9A}" srcOrd="1" destOrd="0" presId="urn:microsoft.com/office/officeart/2005/8/layout/orgChart1"/>
    <dgm:cxn modelId="{7C6485B5-F229-42A7-8F1A-C723A75C275C}" type="presParOf" srcId="{8D78E089-2AFD-4A80-B0B0-454158DFDB9A}" destId="{C56287B0-0A80-4470-BC1F-06EC7B4B2805}" srcOrd="0" destOrd="0" presId="urn:microsoft.com/office/officeart/2005/8/layout/orgChart1"/>
    <dgm:cxn modelId="{53108324-25DA-4F21-9A87-79837EF2C35B}" type="presParOf" srcId="{C56287B0-0A80-4470-BC1F-06EC7B4B2805}" destId="{E4EEE8EE-E23F-42CA-B8A3-E78228F533B8}" srcOrd="0" destOrd="0" presId="urn:microsoft.com/office/officeart/2005/8/layout/orgChart1"/>
    <dgm:cxn modelId="{3136109D-9812-4445-965D-A5980C6D821C}" type="presParOf" srcId="{C56287B0-0A80-4470-BC1F-06EC7B4B2805}" destId="{C5955AEA-D2BA-4974-9689-959EDE3C3E78}" srcOrd="1" destOrd="0" presId="urn:microsoft.com/office/officeart/2005/8/layout/orgChart1"/>
    <dgm:cxn modelId="{432FAB6B-1A95-46F3-BD3D-80262B3BD323}" type="presParOf" srcId="{8D78E089-2AFD-4A80-B0B0-454158DFDB9A}" destId="{66ED764C-15EE-4761-9951-F624D010EF84}" srcOrd="1" destOrd="0" presId="urn:microsoft.com/office/officeart/2005/8/layout/orgChart1"/>
    <dgm:cxn modelId="{E525036E-26A4-4B10-B1A0-8E1099DF8FDB}" type="presParOf" srcId="{8D78E089-2AFD-4A80-B0B0-454158DFDB9A}" destId="{B92922A8-62AF-46FF-89A5-769B47359D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E3F0F-B1B8-420B-9920-48FF20B088E1}">
      <dsp:nvSpPr>
        <dsp:cNvPr id="0" name=""/>
        <dsp:cNvSpPr/>
      </dsp:nvSpPr>
      <dsp:spPr>
        <a:xfrm>
          <a:off x="4632286" y="1518109"/>
          <a:ext cx="91440" cy="333576"/>
        </a:xfrm>
        <a:custGeom>
          <a:avLst/>
          <a:gdLst/>
          <a:ahLst/>
          <a:cxnLst/>
          <a:rect l="0" t="0" r="0" b="0"/>
          <a:pathLst>
            <a:path>
              <a:moveTo>
                <a:pt x="121862" y="0"/>
              </a:moveTo>
              <a:lnTo>
                <a:pt x="121862" y="333576"/>
              </a:lnTo>
              <a:lnTo>
                <a:pt x="45720" y="333576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664CC-42C0-410F-91B5-A5FD70F3D82B}">
      <dsp:nvSpPr>
        <dsp:cNvPr id="0" name=""/>
        <dsp:cNvSpPr/>
      </dsp:nvSpPr>
      <dsp:spPr>
        <a:xfrm>
          <a:off x="4754148" y="1518109"/>
          <a:ext cx="3948534" cy="66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011"/>
              </a:lnTo>
              <a:lnTo>
                <a:pt x="3948534" y="591011"/>
              </a:lnTo>
              <a:lnTo>
                <a:pt x="3948534" y="66715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DF4CE-228E-45EB-8096-097A53B18F44}">
      <dsp:nvSpPr>
        <dsp:cNvPr id="0" name=""/>
        <dsp:cNvSpPr/>
      </dsp:nvSpPr>
      <dsp:spPr>
        <a:xfrm>
          <a:off x="7973890" y="3062715"/>
          <a:ext cx="130044" cy="1342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048"/>
              </a:lnTo>
              <a:lnTo>
                <a:pt x="130044" y="1342048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ABB6D-AAF1-4B48-AE98-42E2E473C4D8}">
      <dsp:nvSpPr>
        <dsp:cNvPr id="0" name=""/>
        <dsp:cNvSpPr/>
      </dsp:nvSpPr>
      <dsp:spPr>
        <a:xfrm>
          <a:off x="7973890" y="3062715"/>
          <a:ext cx="108775" cy="84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45"/>
              </a:lnTo>
              <a:lnTo>
                <a:pt x="108775" y="848445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6ADDD-78C7-4C91-9245-6CB49D587CA2}">
      <dsp:nvSpPr>
        <dsp:cNvPr id="0" name=""/>
        <dsp:cNvSpPr/>
      </dsp:nvSpPr>
      <dsp:spPr>
        <a:xfrm>
          <a:off x="7973890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5BC04-CBCE-41C2-9C6B-B012A4C34EB5}">
      <dsp:nvSpPr>
        <dsp:cNvPr id="0" name=""/>
        <dsp:cNvSpPr/>
      </dsp:nvSpPr>
      <dsp:spPr>
        <a:xfrm>
          <a:off x="7825231" y="2547846"/>
          <a:ext cx="438726" cy="15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2"/>
              </a:lnTo>
              <a:lnTo>
                <a:pt x="438726" y="76142"/>
              </a:lnTo>
              <a:lnTo>
                <a:pt x="438726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C845A-F7C7-446E-8D21-863B0EA67F79}">
      <dsp:nvSpPr>
        <dsp:cNvPr id="0" name=""/>
        <dsp:cNvSpPr/>
      </dsp:nvSpPr>
      <dsp:spPr>
        <a:xfrm>
          <a:off x="7096438" y="3062715"/>
          <a:ext cx="108775" cy="84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45"/>
              </a:lnTo>
              <a:lnTo>
                <a:pt x="108775" y="848445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AE558-6DC4-4A0E-9E94-BE36536E4DFB}">
      <dsp:nvSpPr>
        <dsp:cNvPr id="0" name=""/>
        <dsp:cNvSpPr/>
      </dsp:nvSpPr>
      <dsp:spPr>
        <a:xfrm>
          <a:off x="7096438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5E1AE-913D-4E8D-A8A7-D11E29A32CB7}">
      <dsp:nvSpPr>
        <dsp:cNvPr id="0" name=""/>
        <dsp:cNvSpPr/>
      </dsp:nvSpPr>
      <dsp:spPr>
        <a:xfrm>
          <a:off x="7386505" y="2547846"/>
          <a:ext cx="438726" cy="152285"/>
        </a:xfrm>
        <a:custGeom>
          <a:avLst/>
          <a:gdLst/>
          <a:ahLst/>
          <a:cxnLst/>
          <a:rect l="0" t="0" r="0" b="0"/>
          <a:pathLst>
            <a:path>
              <a:moveTo>
                <a:pt x="438726" y="0"/>
              </a:moveTo>
              <a:lnTo>
                <a:pt x="438726" y="76142"/>
              </a:lnTo>
              <a:lnTo>
                <a:pt x="0" y="76142"/>
              </a:lnTo>
              <a:lnTo>
                <a:pt x="0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754CF-DE49-4C3B-AE81-9ED16F920DAD}">
      <dsp:nvSpPr>
        <dsp:cNvPr id="0" name=""/>
        <dsp:cNvSpPr/>
      </dsp:nvSpPr>
      <dsp:spPr>
        <a:xfrm>
          <a:off x="4754148" y="1518109"/>
          <a:ext cx="3071082" cy="66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011"/>
              </a:lnTo>
              <a:lnTo>
                <a:pt x="3071082" y="591011"/>
              </a:lnTo>
              <a:lnTo>
                <a:pt x="3071082" y="66715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6FF8-637D-4883-B12D-26EC0F92185A}">
      <dsp:nvSpPr>
        <dsp:cNvPr id="0" name=""/>
        <dsp:cNvSpPr/>
      </dsp:nvSpPr>
      <dsp:spPr>
        <a:xfrm>
          <a:off x="5192874" y="2547846"/>
          <a:ext cx="1316178" cy="15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2"/>
              </a:lnTo>
              <a:lnTo>
                <a:pt x="1316178" y="76142"/>
              </a:lnTo>
              <a:lnTo>
                <a:pt x="1316178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2FB66-9B09-4480-8AE6-7C1571F24793}">
      <dsp:nvSpPr>
        <dsp:cNvPr id="0" name=""/>
        <dsp:cNvSpPr/>
      </dsp:nvSpPr>
      <dsp:spPr>
        <a:xfrm>
          <a:off x="5341533" y="3062715"/>
          <a:ext cx="108775" cy="84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45"/>
              </a:lnTo>
              <a:lnTo>
                <a:pt x="108775" y="848445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AAA18-7E4C-4EDF-B20A-3189AEC37BF2}">
      <dsp:nvSpPr>
        <dsp:cNvPr id="0" name=""/>
        <dsp:cNvSpPr/>
      </dsp:nvSpPr>
      <dsp:spPr>
        <a:xfrm>
          <a:off x="5341533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A59D-9580-48FD-B0FF-8809D665EE84}">
      <dsp:nvSpPr>
        <dsp:cNvPr id="0" name=""/>
        <dsp:cNvSpPr/>
      </dsp:nvSpPr>
      <dsp:spPr>
        <a:xfrm>
          <a:off x="5192874" y="2547846"/>
          <a:ext cx="438726" cy="15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2"/>
              </a:lnTo>
              <a:lnTo>
                <a:pt x="438726" y="76142"/>
              </a:lnTo>
              <a:lnTo>
                <a:pt x="438726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817B1-4F6C-48C5-A1ED-313ACFBC52B8}">
      <dsp:nvSpPr>
        <dsp:cNvPr id="0" name=""/>
        <dsp:cNvSpPr/>
      </dsp:nvSpPr>
      <dsp:spPr>
        <a:xfrm>
          <a:off x="4464081" y="3062715"/>
          <a:ext cx="108775" cy="13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314"/>
              </a:lnTo>
              <a:lnTo>
                <a:pt x="108775" y="1363314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F20E4-A7BB-4363-8776-61DF77689A91}">
      <dsp:nvSpPr>
        <dsp:cNvPr id="0" name=""/>
        <dsp:cNvSpPr/>
      </dsp:nvSpPr>
      <dsp:spPr>
        <a:xfrm>
          <a:off x="4464081" y="3062715"/>
          <a:ext cx="108775" cy="84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45"/>
              </a:lnTo>
              <a:lnTo>
                <a:pt x="108775" y="848445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C1086-79FA-4B52-9CBB-16A6E66A2719}">
      <dsp:nvSpPr>
        <dsp:cNvPr id="0" name=""/>
        <dsp:cNvSpPr/>
      </dsp:nvSpPr>
      <dsp:spPr>
        <a:xfrm>
          <a:off x="4464081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20F6-3897-4FBA-BC26-B3545672C1AD}">
      <dsp:nvSpPr>
        <dsp:cNvPr id="0" name=""/>
        <dsp:cNvSpPr/>
      </dsp:nvSpPr>
      <dsp:spPr>
        <a:xfrm>
          <a:off x="4754148" y="2547846"/>
          <a:ext cx="438726" cy="152285"/>
        </a:xfrm>
        <a:custGeom>
          <a:avLst/>
          <a:gdLst/>
          <a:ahLst/>
          <a:cxnLst/>
          <a:rect l="0" t="0" r="0" b="0"/>
          <a:pathLst>
            <a:path>
              <a:moveTo>
                <a:pt x="438726" y="0"/>
              </a:moveTo>
              <a:lnTo>
                <a:pt x="438726" y="76142"/>
              </a:lnTo>
              <a:lnTo>
                <a:pt x="0" y="76142"/>
              </a:lnTo>
              <a:lnTo>
                <a:pt x="0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62DB-D827-470C-912F-A1211A70A294}">
      <dsp:nvSpPr>
        <dsp:cNvPr id="0" name=""/>
        <dsp:cNvSpPr/>
      </dsp:nvSpPr>
      <dsp:spPr>
        <a:xfrm>
          <a:off x="3586629" y="3062715"/>
          <a:ext cx="108775" cy="13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3314"/>
              </a:lnTo>
              <a:lnTo>
                <a:pt x="108775" y="1363314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2DE5B-D6B2-4798-8916-55E2A3D8EA22}">
      <dsp:nvSpPr>
        <dsp:cNvPr id="0" name=""/>
        <dsp:cNvSpPr/>
      </dsp:nvSpPr>
      <dsp:spPr>
        <a:xfrm>
          <a:off x="3586629" y="3062715"/>
          <a:ext cx="108775" cy="848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45"/>
              </a:lnTo>
              <a:lnTo>
                <a:pt x="108775" y="848445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AB21E-AA3E-4B75-B0A5-BEAECF6F5617}">
      <dsp:nvSpPr>
        <dsp:cNvPr id="0" name=""/>
        <dsp:cNvSpPr/>
      </dsp:nvSpPr>
      <dsp:spPr>
        <a:xfrm>
          <a:off x="3586629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68DD8-421B-4F6C-AB7C-19F3E6DC83FD}">
      <dsp:nvSpPr>
        <dsp:cNvPr id="0" name=""/>
        <dsp:cNvSpPr/>
      </dsp:nvSpPr>
      <dsp:spPr>
        <a:xfrm>
          <a:off x="3876696" y="2547846"/>
          <a:ext cx="1316178" cy="152285"/>
        </a:xfrm>
        <a:custGeom>
          <a:avLst/>
          <a:gdLst/>
          <a:ahLst/>
          <a:cxnLst/>
          <a:rect l="0" t="0" r="0" b="0"/>
          <a:pathLst>
            <a:path>
              <a:moveTo>
                <a:pt x="1316178" y="0"/>
              </a:moveTo>
              <a:lnTo>
                <a:pt x="1316178" y="76142"/>
              </a:lnTo>
              <a:lnTo>
                <a:pt x="0" y="76142"/>
              </a:lnTo>
              <a:lnTo>
                <a:pt x="0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E67EC-CBA4-40B9-960C-A768A668A2EA}">
      <dsp:nvSpPr>
        <dsp:cNvPr id="0" name=""/>
        <dsp:cNvSpPr/>
      </dsp:nvSpPr>
      <dsp:spPr>
        <a:xfrm>
          <a:off x="4754148" y="1518109"/>
          <a:ext cx="438726" cy="667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011"/>
              </a:lnTo>
              <a:lnTo>
                <a:pt x="438726" y="591011"/>
              </a:lnTo>
              <a:lnTo>
                <a:pt x="438726" y="66715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4967E-E430-4BC1-A2F5-C36A2EA2DD77}">
      <dsp:nvSpPr>
        <dsp:cNvPr id="0" name=""/>
        <dsp:cNvSpPr/>
      </dsp:nvSpPr>
      <dsp:spPr>
        <a:xfrm>
          <a:off x="1683065" y="2547846"/>
          <a:ext cx="1316178" cy="15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2"/>
              </a:lnTo>
              <a:lnTo>
                <a:pt x="1316178" y="76142"/>
              </a:lnTo>
              <a:lnTo>
                <a:pt x="1316178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C2582-1B53-4E96-8433-0124977FFA29}">
      <dsp:nvSpPr>
        <dsp:cNvPr id="0" name=""/>
        <dsp:cNvSpPr/>
      </dsp:nvSpPr>
      <dsp:spPr>
        <a:xfrm>
          <a:off x="1831725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4F2B1-0E4F-44DD-B49A-34B6B74A392C}">
      <dsp:nvSpPr>
        <dsp:cNvPr id="0" name=""/>
        <dsp:cNvSpPr/>
      </dsp:nvSpPr>
      <dsp:spPr>
        <a:xfrm>
          <a:off x="1683065" y="2547846"/>
          <a:ext cx="438726" cy="152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42"/>
              </a:lnTo>
              <a:lnTo>
                <a:pt x="438726" y="76142"/>
              </a:lnTo>
              <a:lnTo>
                <a:pt x="438726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F6AE3-AFBA-4618-A4CD-F9EE10FF5003}">
      <dsp:nvSpPr>
        <dsp:cNvPr id="0" name=""/>
        <dsp:cNvSpPr/>
      </dsp:nvSpPr>
      <dsp:spPr>
        <a:xfrm>
          <a:off x="954272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702D0-0DC1-4512-81AE-AB17C426C0D4}">
      <dsp:nvSpPr>
        <dsp:cNvPr id="0" name=""/>
        <dsp:cNvSpPr/>
      </dsp:nvSpPr>
      <dsp:spPr>
        <a:xfrm>
          <a:off x="1244339" y="2547846"/>
          <a:ext cx="438726" cy="152285"/>
        </a:xfrm>
        <a:custGeom>
          <a:avLst/>
          <a:gdLst/>
          <a:ahLst/>
          <a:cxnLst/>
          <a:rect l="0" t="0" r="0" b="0"/>
          <a:pathLst>
            <a:path>
              <a:moveTo>
                <a:pt x="438726" y="0"/>
              </a:moveTo>
              <a:lnTo>
                <a:pt x="438726" y="76142"/>
              </a:lnTo>
              <a:lnTo>
                <a:pt x="0" y="76142"/>
              </a:lnTo>
              <a:lnTo>
                <a:pt x="0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28C8D-31CE-4CB4-94DC-C51E71A80F9F}">
      <dsp:nvSpPr>
        <dsp:cNvPr id="0" name=""/>
        <dsp:cNvSpPr/>
      </dsp:nvSpPr>
      <dsp:spPr>
        <a:xfrm>
          <a:off x="76820" y="3062715"/>
          <a:ext cx="108775" cy="33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576"/>
              </a:lnTo>
              <a:lnTo>
                <a:pt x="108775" y="33357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690A9-6BF6-4332-A862-4452D4B57A46}">
      <dsp:nvSpPr>
        <dsp:cNvPr id="0" name=""/>
        <dsp:cNvSpPr/>
      </dsp:nvSpPr>
      <dsp:spPr>
        <a:xfrm>
          <a:off x="366887" y="2547846"/>
          <a:ext cx="1316178" cy="152285"/>
        </a:xfrm>
        <a:custGeom>
          <a:avLst/>
          <a:gdLst/>
          <a:ahLst/>
          <a:cxnLst/>
          <a:rect l="0" t="0" r="0" b="0"/>
          <a:pathLst>
            <a:path>
              <a:moveTo>
                <a:pt x="1316178" y="0"/>
              </a:moveTo>
              <a:lnTo>
                <a:pt x="1316178" y="76142"/>
              </a:lnTo>
              <a:lnTo>
                <a:pt x="0" y="76142"/>
              </a:lnTo>
              <a:lnTo>
                <a:pt x="0" y="1522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411A4-ABEB-40C0-8597-DA0118655687}">
      <dsp:nvSpPr>
        <dsp:cNvPr id="0" name=""/>
        <dsp:cNvSpPr/>
      </dsp:nvSpPr>
      <dsp:spPr>
        <a:xfrm>
          <a:off x="1683065" y="1518109"/>
          <a:ext cx="3071082" cy="667153"/>
        </a:xfrm>
        <a:custGeom>
          <a:avLst/>
          <a:gdLst/>
          <a:ahLst/>
          <a:cxnLst/>
          <a:rect l="0" t="0" r="0" b="0"/>
          <a:pathLst>
            <a:path>
              <a:moveTo>
                <a:pt x="3071082" y="0"/>
              </a:moveTo>
              <a:lnTo>
                <a:pt x="3071082" y="591011"/>
              </a:lnTo>
              <a:lnTo>
                <a:pt x="0" y="591011"/>
              </a:lnTo>
              <a:lnTo>
                <a:pt x="0" y="66715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91EFE-7EF9-4F2D-90C0-A477F5DB4BDF}">
      <dsp:nvSpPr>
        <dsp:cNvPr id="0" name=""/>
        <dsp:cNvSpPr/>
      </dsp:nvSpPr>
      <dsp:spPr>
        <a:xfrm>
          <a:off x="805613" y="1518109"/>
          <a:ext cx="3948534" cy="667153"/>
        </a:xfrm>
        <a:custGeom>
          <a:avLst/>
          <a:gdLst/>
          <a:ahLst/>
          <a:cxnLst/>
          <a:rect l="0" t="0" r="0" b="0"/>
          <a:pathLst>
            <a:path>
              <a:moveTo>
                <a:pt x="3948534" y="0"/>
              </a:moveTo>
              <a:lnTo>
                <a:pt x="3948534" y="591011"/>
              </a:lnTo>
              <a:lnTo>
                <a:pt x="0" y="591011"/>
              </a:lnTo>
              <a:lnTo>
                <a:pt x="0" y="66715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1998B-B2CB-4554-90B3-3359F21249C0}">
      <dsp:nvSpPr>
        <dsp:cNvPr id="0" name=""/>
        <dsp:cNvSpPr/>
      </dsp:nvSpPr>
      <dsp:spPr>
        <a:xfrm>
          <a:off x="4391564" y="1155525"/>
          <a:ext cx="725167" cy="36258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Installer.sh</a:t>
          </a:r>
          <a:endParaRPr lang="ko-KR" altLang="en-US" sz="1000" kern="1200" dirty="0"/>
        </a:p>
      </dsp:txBody>
      <dsp:txXfrm>
        <a:off x="4391564" y="1155525"/>
        <a:ext cx="725167" cy="362583"/>
      </dsp:txXfrm>
    </dsp:sp>
    <dsp:sp modelId="{FEA620F8-3021-474B-9745-7B0DBFEC0877}">
      <dsp:nvSpPr>
        <dsp:cNvPr id="0" name=""/>
        <dsp:cNvSpPr/>
      </dsp:nvSpPr>
      <dsp:spPr>
        <a:xfrm>
          <a:off x="443030" y="2185263"/>
          <a:ext cx="725167" cy="36258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Puppet.sh</a:t>
          </a:r>
          <a:endParaRPr lang="ko-KR" altLang="en-US" sz="1000" kern="1200" dirty="0"/>
        </a:p>
      </dsp:txBody>
      <dsp:txXfrm>
        <a:off x="443030" y="2185263"/>
        <a:ext cx="725167" cy="362583"/>
      </dsp:txXfrm>
    </dsp:sp>
    <dsp:sp modelId="{671C4D08-2E86-40CF-AC60-B67810590DDF}">
      <dsp:nvSpPr>
        <dsp:cNvPr id="0" name=""/>
        <dsp:cNvSpPr/>
      </dsp:nvSpPr>
      <dsp:spPr>
        <a:xfrm>
          <a:off x="1320482" y="2185263"/>
          <a:ext cx="725167" cy="36258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Environment.sh</a:t>
          </a:r>
          <a:endParaRPr lang="ko-KR" altLang="en-US" sz="1000" kern="1200" dirty="0"/>
        </a:p>
      </dsp:txBody>
      <dsp:txXfrm>
        <a:off x="1320482" y="2185263"/>
        <a:ext cx="725167" cy="362583"/>
      </dsp:txXfrm>
    </dsp:sp>
    <dsp:sp modelId="{18F5BB10-9121-4323-BDF0-70FF7350D002}">
      <dsp:nvSpPr>
        <dsp:cNvPr id="0" name=""/>
        <dsp:cNvSpPr/>
      </dsp:nvSpPr>
      <dsp:spPr>
        <a:xfrm>
          <a:off x="4303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Openstack-packge.sh</a:t>
          </a:r>
          <a:endParaRPr lang="ko-KR" altLang="en-US" sz="1000" kern="1200" dirty="0"/>
        </a:p>
      </dsp:txBody>
      <dsp:txXfrm>
        <a:off x="4303" y="2700131"/>
        <a:ext cx="725167" cy="362583"/>
      </dsp:txXfrm>
    </dsp:sp>
    <dsp:sp modelId="{1F6C9D27-9409-48BA-B60C-5D169165AA8A}">
      <dsp:nvSpPr>
        <dsp:cNvPr id="0" name=""/>
        <dsp:cNvSpPr/>
      </dsp:nvSpPr>
      <dsp:spPr>
        <a:xfrm>
          <a:off x="185595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Openstack-package.pp</a:t>
          </a:r>
          <a:endParaRPr lang="ko-KR" altLang="en-US" sz="1000" kern="1200" dirty="0"/>
        </a:p>
      </dsp:txBody>
      <dsp:txXfrm>
        <a:off x="185595" y="3215000"/>
        <a:ext cx="725167" cy="362583"/>
      </dsp:txXfrm>
    </dsp:sp>
    <dsp:sp modelId="{21C09BD2-43F2-4F86-9205-65C621237DC1}">
      <dsp:nvSpPr>
        <dsp:cNvPr id="0" name=""/>
        <dsp:cNvSpPr/>
      </dsp:nvSpPr>
      <dsp:spPr>
        <a:xfrm>
          <a:off x="881756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Ntp.sh</a:t>
          </a:r>
          <a:endParaRPr lang="ko-KR" altLang="en-US" sz="1000" kern="1200" dirty="0"/>
        </a:p>
      </dsp:txBody>
      <dsp:txXfrm>
        <a:off x="881756" y="2700131"/>
        <a:ext cx="725167" cy="362583"/>
      </dsp:txXfrm>
    </dsp:sp>
    <dsp:sp modelId="{F7846C85-69A2-4F26-B961-85B958C53E12}">
      <dsp:nvSpPr>
        <dsp:cNvPr id="0" name=""/>
        <dsp:cNvSpPr/>
      </dsp:nvSpPr>
      <dsp:spPr>
        <a:xfrm>
          <a:off x="1063047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Ntp.pp</a:t>
          </a:r>
          <a:endParaRPr lang="ko-KR" altLang="en-US" sz="1000" kern="1200" dirty="0"/>
        </a:p>
      </dsp:txBody>
      <dsp:txXfrm>
        <a:off x="1063047" y="3215000"/>
        <a:ext cx="725167" cy="362583"/>
      </dsp:txXfrm>
    </dsp:sp>
    <dsp:sp modelId="{BD736B7B-9ADC-45DC-8913-3578D8ED1A10}">
      <dsp:nvSpPr>
        <dsp:cNvPr id="0" name=""/>
        <dsp:cNvSpPr/>
      </dsp:nvSpPr>
      <dsp:spPr>
        <a:xfrm>
          <a:off x="1759208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Mysql.sh</a:t>
          </a:r>
        </a:p>
      </dsp:txBody>
      <dsp:txXfrm>
        <a:off x="1759208" y="2700131"/>
        <a:ext cx="725167" cy="362583"/>
      </dsp:txXfrm>
    </dsp:sp>
    <dsp:sp modelId="{3F967183-E4A1-4DE8-977C-2BAC69C4CFEA}">
      <dsp:nvSpPr>
        <dsp:cNvPr id="0" name=""/>
        <dsp:cNvSpPr/>
      </dsp:nvSpPr>
      <dsp:spPr>
        <a:xfrm>
          <a:off x="1940500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MySQL.pp</a:t>
          </a:r>
          <a:endParaRPr lang="ko-KR" altLang="en-US" sz="1000" kern="1200" dirty="0"/>
        </a:p>
      </dsp:txBody>
      <dsp:txXfrm>
        <a:off x="1940500" y="3215000"/>
        <a:ext cx="725167" cy="362583"/>
      </dsp:txXfrm>
    </dsp:sp>
    <dsp:sp modelId="{BF915C37-0F2C-4A9D-BD36-2891B3C642FA}">
      <dsp:nvSpPr>
        <dsp:cNvPr id="0" name=""/>
        <dsp:cNvSpPr/>
      </dsp:nvSpPr>
      <dsp:spPr>
        <a:xfrm>
          <a:off x="2636660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바탕"/>
              <a:ea typeface="바탕"/>
            </a:rPr>
            <a:t>···</a:t>
          </a:r>
          <a:endParaRPr lang="ko-KR" altLang="en-US" sz="4000" kern="1200" dirty="0"/>
        </a:p>
      </dsp:txBody>
      <dsp:txXfrm>
        <a:off x="2636660" y="2700131"/>
        <a:ext cx="725167" cy="362583"/>
      </dsp:txXfrm>
    </dsp:sp>
    <dsp:sp modelId="{2F75DD1E-6F88-4320-B1E1-FDDFB8EABA64}">
      <dsp:nvSpPr>
        <dsp:cNvPr id="0" name=""/>
        <dsp:cNvSpPr/>
      </dsp:nvSpPr>
      <dsp:spPr>
        <a:xfrm>
          <a:off x="4830291" y="2185263"/>
          <a:ext cx="725167" cy="36258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Controller.sh</a:t>
          </a:r>
          <a:endParaRPr lang="ko-KR" altLang="en-US" sz="1000" kern="1200" dirty="0"/>
        </a:p>
      </dsp:txBody>
      <dsp:txXfrm>
        <a:off x="4830291" y="2185263"/>
        <a:ext cx="725167" cy="362583"/>
      </dsp:txXfrm>
    </dsp:sp>
    <dsp:sp modelId="{B535DEA5-EE7F-4686-80E2-F41926C6EB18}">
      <dsp:nvSpPr>
        <dsp:cNvPr id="0" name=""/>
        <dsp:cNvSpPr/>
      </dsp:nvSpPr>
      <dsp:spPr>
        <a:xfrm>
          <a:off x="3514112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Keystone.sh</a:t>
          </a:r>
          <a:endParaRPr lang="ko-KR" altLang="en-US" sz="1000" kern="1200" dirty="0"/>
        </a:p>
      </dsp:txBody>
      <dsp:txXfrm>
        <a:off x="3514112" y="2700131"/>
        <a:ext cx="725167" cy="362583"/>
      </dsp:txXfrm>
    </dsp:sp>
    <dsp:sp modelId="{A1D0A2B4-8C00-4850-8D1D-87DD81A02BA8}">
      <dsp:nvSpPr>
        <dsp:cNvPr id="0" name=""/>
        <dsp:cNvSpPr/>
      </dsp:nvSpPr>
      <dsp:spPr>
        <a:xfrm>
          <a:off x="3695404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keystone-</a:t>
          </a:r>
          <a:r>
            <a:rPr lang="en-US" altLang="ko-KR" sz="1000" kern="1200" dirty="0" err="1" smtClean="0"/>
            <a:t>package.pp</a:t>
          </a:r>
          <a:endParaRPr lang="ko-KR" altLang="en-US" sz="1000" kern="1200" dirty="0"/>
        </a:p>
      </dsp:txBody>
      <dsp:txXfrm>
        <a:off x="3695404" y="3215000"/>
        <a:ext cx="725167" cy="362583"/>
      </dsp:txXfrm>
    </dsp:sp>
    <dsp:sp modelId="{40A8C6B4-B1CB-441C-970D-9378B1D96D41}">
      <dsp:nvSpPr>
        <dsp:cNvPr id="0" name=""/>
        <dsp:cNvSpPr/>
      </dsp:nvSpPr>
      <dsp:spPr>
        <a:xfrm>
          <a:off x="3695404" y="3729869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Keystone_conf.pp</a:t>
          </a:r>
          <a:endParaRPr lang="ko-KR" altLang="en-US" sz="1000" kern="1200" dirty="0"/>
        </a:p>
      </dsp:txBody>
      <dsp:txXfrm>
        <a:off x="3695404" y="3729869"/>
        <a:ext cx="725167" cy="362583"/>
      </dsp:txXfrm>
    </dsp:sp>
    <dsp:sp modelId="{BF563D11-AB31-4285-BDA3-AADDC91A8147}">
      <dsp:nvSpPr>
        <dsp:cNvPr id="0" name=""/>
        <dsp:cNvSpPr/>
      </dsp:nvSpPr>
      <dsp:spPr>
        <a:xfrm>
          <a:off x="3695404" y="4244737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바탕"/>
              <a:ea typeface="바탕"/>
            </a:rPr>
            <a:t>···</a:t>
          </a:r>
          <a:endParaRPr lang="ko-KR" altLang="en-US" sz="4000" kern="1200" dirty="0"/>
        </a:p>
      </dsp:txBody>
      <dsp:txXfrm>
        <a:off x="3695404" y="4244737"/>
        <a:ext cx="725167" cy="362583"/>
      </dsp:txXfrm>
    </dsp:sp>
    <dsp:sp modelId="{F8B543C8-2660-4387-9756-21319AF1057B}">
      <dsp:nvSpPr>
        <dsp:cNvPr id="0" name=""/>
        <dsp:cNvSpPr/>
      </dsp:nvSpPr>
      <dsp:spPr>
        <a:xfrm>
          <a:off x="4391564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Glance.sh</a:t>
          </a:r>
          <a:endParaRPr lang="ko-KR" altLang="en-US" sz="1000" kern="1200" dirty="0"/>
        </a:p>
      </dsp:txBody>
      <dsp:txXfrm>
        <a:off x="4391564" y="2700131"/>
        <a:ext cx="725167" cy="362583"/>
      </dsp:txXfrm>
    </dsp:sp>
    <dsp:sp modelId="{A9EE71D9-31E6-49F9-8259-783CEA4F3ECF}">
      <dsp:nvSpPr>
        <dsp:cNvPr id="0" name=""/>
        <dsp:cNvSpPr/>
      </dsp:nvSpPr>
      <dsp:spPr>
        <a:xfrm>
          <a:off x="4572856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Glance-</a:t>
          </a:r>
          <a:r>
            <a:rPr lang="en-US" altLang="ko-KR" sz="1000" kern="1200" dirty="0" err="1" smtClean="0"/>
            <a:t>package.pp</a:t>
          </a:r>
          <a:endParaRPr lang="ko-KR" altLang="en-US" sz="1000" kern="1200" dirty="0"/>
        </a:p>
      </dsp:txBody>
      <dsp:txXfrm>
        <a:off x="4572856" y="3215000"/>
        <a:ext cx="725167" cy="362583"/>
      </dsp:txXfrm>
    </dsp:sp>
    <dsp:sp modelId="{1AB873EA-1994-4495-ACA7-E5534D72FF5E}">
      <dsp:nvSpPr>
        <dsp:cNvPr id="0" name=""/>
        <dsp:cNvSpPr/>
      </dsp:nvSpPr>
      <dsp:spPr>
        <a:xfrm>
          <a:off x="4572856" y="3729869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Glance-</a:t>
          </a:r>
          <a:r>
            <a:rPr lang="en-US" altLang="ko-KR" sz="1000" kern="1200" dirty="0" err="1" smtClean="0"/>
            <a:t>api.pp</a:t>
          </a:r>
          <a:endParaRPr lang="ko-KR" altLang="en-US" sz="1000" kern="1200" dirty="0"/>
        </a:p>
      </dsp:txBody>
      <dsp:txXfrm>
        <a:off x="4572856" y="3729869"/>
        <a:ext cx="725167" cy="362583"/>
      </dsp:txXfrm>
    </dsp:sp>
    <dsp:sp modelId="{D4F66A97-60DA-4FCD-926D-9CB4225CF7D8}">
      <dsp:nvSpPr>
        <dsp:cNvPr id="0" name=""/>
        <dsp:cNvSpPr/>
      </dsp:nvSpPr>
      <dsp:spPr>
        <a:xfrm>
          <a:off x="4572856" y="4244737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glance_regi.pp</a:t>
          </a:r>
          <a:endParaRPr lang="ko-KR" altLang="en-US" sz="1000" kern="1200" dirty="0"/>
        </a:p>
      </dsp:txBody>
      <dsp:txXfrm>
        <a:off x="4572856" y="4244737"/>
        <a:ext cx="725167" cy="362583"/>
      </dsp:txXfrm>
    </dsp:sp>
    <dsp:sp modelId="{356D5534-8543-46E7-A550-6A45CDCF0891}">
      <dsp:nvSpPr>
        <dsp:cNvPr id="0" name=""/>
        <dsp:cNvSpPr/>
      </dsp:nvSpPr>
      <dsp:spPr>
        <a:xfrm>
          <a:off x="5269017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Nova.sh</a:t>
          </a:r>
          <a:endParaRPr lang="ko-KR" altLang="en-US" sz="1000" kern="1200" dirty="0"/>
        </a:p>
      </dsp:txBody>
      <dsp:txXfrm>
        <a:off x="5269017" y="2700131"/>
        <a:ext cx="725167" cy="362583"/>
      </dsp:txXfrm>
    </dsp:sp>
    <dsp:sp modelId="{882A234E-EEEF-42D7-B0A5-90EFF40C7CF1}">
      <dsp:nvSpPr>
        <dsp:cNvPr id="0" name=""/>
        <dsp:cNvSpPr/>
      </dsp:nvSpPr>
      <dsp:spPr>
        <a:xfrm>
          <a:off x="5450308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Nova-</a:t>
          </a:r>
          <a:r>
            <a:rPr lang="en-US" altLang="ko-KR" sz="1000" kern="1200" dirty="0" err="1" smtClean="0"/>
            <a:t>package.pp</a:t>
          </a:r>
          <a:endParaRPr lang="ko-KR" altLang="en-US" sz="1000" kern="1200" dirty="0"/>
        </a:p>
      </dsp:txBody>
      <dsp:txXfrm>
        <a:off x="5450308" y="3215000"/>
        <a:ext cx="725167" cy="362583"/>
      </dsp:txXfrm>
    </dsp:sp>
    <dsp:sp modelId="{43EE673D-BF11-492B-A517-19B5157134B6}">
      <dsp:nvSpPr>
        <dsp:cNvPr id="0" name=""/>
        <dsp:cNvSpPr/>
      </dsp:nvSpPr>
      <dsp:spPr>
        <a:xfrm>
          <a:off x="5450308" y="3729869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Nova_conf.pp</a:t>
          </a:r>
          <a:endParaRPr lang="ko-KR" altLang="en-US" sz="1000" kern="1200" dirty="0"/>
        </a:p>
      </dsp:txBody>
      <dsp:txXfrm>
        <a:off x="5450308" y="3729869"/>
        <a:ext cx="725167" cy="362583"/>
      </dsp:txXfrm>
    </dsp:sp>
    <dsp:sp modelId="{4840B4FC-5568-4856-A82C-E6EB0C8A78C0}">
      <dsp:nvSpPr>
        <dsp:cNvPr id="0" name=""/>
        <dsp:cNvSpPr/>
      </dsp:nvSpPr>
      <dsp:spPr>
        <a:xfrm>
          <a:off x="6146469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바탕"/>
              <a:ea typeface="바탕"/>
            </a:rPr>
            <a:t>···</a:t>
          </a:r>
          <a:endParaRPr lang="ko-KR" altLang="en-US" sz="4000" kern="1200" dirty="0"/>
        </a:p>
      </dsp:txBody>
      <dsp:txXfrm>
        <a:off x="6146469" y="2700131"/>
        <a:ext cx="725167" cy="362583"/>
      </dsp:txXfrm>
    </dsp:sp>
    <dsp:sp modelId="{B314096C-FA84-4D08-AD98-39191C7CDF90}">
      <dsp:nvSpPr>
        <dsp:cNvPr id="0" name=""/>
        <dsp:cNvSpPr/>
      </dsp:nvSpPr>
      <dsp:spPr>
        <a:xfrm>
          <a:off x="7462647" y="2185263"/>
          <a:ext cx="725167" cy="36258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Compute.sh</a:t>
          </a:r>
          <a:endParaRPr lang="ko-KR" altLang="en-US" sz="1000" kern="1200" dirty="0"/>
        </a:p>
      </dsp:txBody>
      <dsp:txXfrm>
        <a:off x="7462647" y="2185263"/>
        <a:ext cx="725167" cy="362583"/>
      </dsp:txXfrm>
    </dsp:sp>
    <dsp:sp modelId="{090FD57E-2F04-41E1-8109-1E7F27C0BDE9}">
      <dsp:nvSpPr>
        <dsp:cNvPr id="0" name=""/>
        <dsp:cNvSpPr/>
      </dsp:nvSpPr>
      <dsp:spPr>
        <a:xfrm>
          <a:off x="7023921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Nova.sh</a:t>
          </a:r>
          <a:endParaRPr lang="ko-KR" altLang="en-US" sz="1000" kern="1200" dirty="0"/>
        </a:p>
      </dsp:txBody>
      <dsp:txXfrm>
        <a:off x="7023921" y="2700131"/>
        <a:ext cx="725167" cy="362583"/>
      </dsp:txXfrm>
    </dsp:sp>
    <dsp:sp modelId="{983E8D43-A25D-4175-93D8-9BCABCC8A030}">
      <dsp:nvSpPr>
        <dsp:cNvPr id="0" name=""/>
        <dsp:cNvSpPr/>
      </dsp:nvSpPr>
      <dsp:spPr>
        <a:xfrm>
          <a:off x="7205213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Nova-</a:t>
          </a:r>
          <a:r>
            <a:rPr lang="en-US" altLang="ko-KR" sz="1000" kern="1200" dirty="0" err="1" smtClean="0"/>
            <a:t>package.pp</a:t>
          </a:r>
          <a:endParaRPr lang="ko-KR" altLang="en-US" sz="1000" kern="1200" dirty="0"/>
        </a:p>
      </dsp:txBody>
      <dsp:txXfrm>
        <a:off x="7205213" y="3215000"/>
        <a:ext cx="725167" cy="362583"/>
      </dsp:txXfrm>
    </dsp:sp>
    <dsp:sp modelId="{931FD09D-12AD-485C-A473-B7B1576DB422}">
      <dsp:nvSpPr>
        <dsp:cNvPr id="0" name=""/>
        <dsp:cNvSpPr/>
      </dsp:nvSpPr>
      <dsp:spPr>
        <a:xfrm>
          <a:off x="7205213" y="3729869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err="1" smtClean="0"/>
            <a:t>Nova_conf.pp</a:t>
          </a:r>
          <a:endParaRPr lang="ko-KR" altLang="en-US" sz="1000" kern="1200" dirty="0"/>
        </a:p>
      </dsp:txBody>
      <dsp:txXfrm>
        <a:off x="7205213" y="3729869"/>
        <a:ext cx="725167" cy="362583"/>
      </dsp:txXfrm>
    </dsp:sp>
    <dsp:sp modelId="{7D63FD1F-481D-470C-B7CC-2A2D9693083A}">
      <dsp:nvSpPr>
        <dsp:cNvPr id="0" name=""/>
        <dsp:cNvSpPr/>
      </dsp:nvSpPr>
      <dsp:spPr>
        <a:xfrm>
          <a:off x="7901373" y="2700131"/>
          <a:ext cx="725167" cy="36258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Neutron.sh</a:t>
          </a:r>
          <a:endParaRPr lang="ko-KR" altLang="en-US" sz="1000" kern="1200" dirty="0"/>
        </a:p>
      </dsp:txBody>
      <dsp:txXfrm>
        <a:off x="7901373" y="2700131"/>
        <a:ext cx="725167" cy="362583"/>
      </dsp:txXfrm>
    </dsp:sp>
    <dsp:sp modelId="{B7136C67-BA23-41B9-AC17-660000DF32FC}">
      <dsp:nvSpPr>
        <dsp:cNvPr id="0" name=""/>
        <dsp:cNvSpPr/>
      </dsp:nvSpPr>
      <dsp:spPr>
        <a:xfrm>
          <a:off x="8082665" y="3215000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Neutron-</a:t>
          </a:r>
          <a:r>
            <a:rPr lang="en-US" altLang="ko-KR" sz="1000" kern="1200" dirty="0" err="1" smtClean="0"/>
            <a:t>package.pp</a:t>
          </a:r>
          <a:endParaRPr lang="ko-KR" altLang="en-US" sz="1000" kern="1200" dirty="0"/>
        </a:p>
      </dsp:txBody>
      <dsp:txXfrm>
        <a:off x="8082665" y="3215000"/>
        <a:ext cx="725167" cy="362583"/>
      </dsp:txXfrm>
    </dsp:sp>
    <dsp:sp modelId="{7DABF696-8160-4D69-BC4A-5453473C3109}">
      <dsp:nvSpPr>
        <dsp:cNvPr id="0" name=""/>
        <dsp:cNvSpPr/>
      </dsp:nvSpPr>
      <dsp:spPr>
        <a:xfrm>
          <a:off x="8082665" y="3729869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Neutron_</a:t>
          </a:r>
          <a:r>
            <a:rPr lang="en-US" altLang="ko-KR" sz="1000" kern="1200" dirty="0" err="1" smtClean="0"/>
            <a:t>conf</a:t>
          </a:r>
          <a:r>
            <a:rPr lang="en-US" altLang="ko-KR" sz="1000" kern="1200" dirty="0" smtClean="0"/>
            <a:t>,.pp</a:t>
          </a:r>
          <a:endParaRPr lang="ko-KR" altLang="en-US" sz="1000" kern="1200" dirty="0"/>
        </a:p>
      </dsp:txBody>
      <dsp:txXfrm>
        <a:off x="8082665" y="3729869"/>
        <a:ext cx="725167" cy="362583"/>
      </dsp:txXfrm>
    </dsp:sp>
    <dsp:sp modelId="{0D9BB3E8-3460-478D-AB23-9BCD26E1DD83}">
      <dsp:nvSpPr>
        <dsp:cNvPr id="0" name=""/>
        <dsp:cNvSpPr/>
      </dsp:nvSpPr>
      <dsp:spPr>
        <a:xfrm>
          <a:off x="8103934" y="4223472"/>
          <a:ext cx="725167" cy="362583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바탕"/>
              <a:ea typeface="바탕"/>
            </a:rPr>
            <a:t>···</a:t>
          </a:r>
          <a:endParaRPr lang="ko-KR" altLang="en-US" sz="4000" kern="1200" dirty="0"/>
        </a:p>
      </dsp:txBody>
      <dsp:txXfrm>
        <a:off x="8103934" y="4223472"/>
        <a:ext cx="725167" cy="362583"/>
      </dsp:txXfrm>
    </dsp:sp>
    <dsp:sp modelId="{0096FC1E-F52C-4DF3-A190-F74CC0E4C02F}">
      <dsp:nvSpPr>
        <dsp:cNvPr id="0" name=""/>
        <dsp:cNvSpPr/>
      </dsp:nvSpPr>
      <dsp:spPr>
        <a:xfrm>
          <a:off x="8340099" y="2185263"/>
          <a:ext cx="725167" cy="36258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Remote.sh</a:t>
          </a:r>
          <a:endParaRPr lang="ko-KR" altLang="en-US" sz="1000" kern="1200" dirty="0"/>
        </a:p>
      </dsp:txBody>
      <dsp:txXfrm>
        <a:off x="8340099" y="2185263"/>
        <a:ext cx="725167" cy="362583"/>
      </dsp:txXfrm>
    </dsp:sp>
    <dsp:sp modelId="{E4EEE8EE-E23F-42CA-B8A3-E78228F533B8}">
      <dsp:nvSpPr>
        <dsp:cNvPr id="0" name=""/>
        <dsp:cNvSpPr/>
      </dsp:nvSpPr>
      <dsp:spPr>
        <a:xfrm>
          <a:off x="3952838" y="1670394"/>
          <a:ext cx="725167" cy="362583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answer.txt</a:t>
          </a:r>
          <a:endParaRPr lang="ko-KR" altLang="en-US" sz="1000" kern="1200" dirty="0"/>
        </a:p>
      </dsp:txBody>
      <dsp:txXfrm>
        <a:off x="3952838" y="1670394"/>
        <a:ext cx="725167" cy="36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B761E-3F5A-49EA-9B9A-F545A62C5781}" type="datetimeFigureOut">
              <a:rPr lang="ko-KR" altLang="en-US" smtClean="0"/>
              <a:t>2016-08-30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5C0BF-425D-423C-9BB5-2A6D1774F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59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DC94BA-4CA7-451E-A6A8-ACFE9D8A8D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4826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8DC5176-FC30-4EB0-B90F-F150EEE86E15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9121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58DC5176-FC30-4EB0-B90F-F150EEE86E15}" type="slidenum">
              <a:rPr lang="en-GB" altLang="en-US" sz="1200" b="0">
                <a:solidFill>
                  <a:prstClr val="black"/>
                </a:solidFill>
              </a:rPr>
              <a:pPr/>
              <a:t>10</a:t>
            </a:fld>
            <a:endParaRPr lang="en-GB" altLang="en-US" sz="1200" b="0">
              <a:solidFill>
                <a:prstClr val="black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09121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prstClr val="black"/>
                </a:solidFill>
              </a:rPr>
              <a:pPr/>
              <a:t>11</a:t>
            </a:fld>
            <a:endParaRPr lang="en-GB" altLang="en-US" sz="1200" b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prstClr val="black"/>
                </a:solidFill>
              </a:rPr>
              <a:pPr/>
              <a:t>12</a:t>
            </a:fld>
            <a:endParaRPr lang="en-GB" altLang="en-US" sz="1200" b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prstClr val="black"/>
                </a:solidFill>
              </a:rPr>
              <a:pPr/>
              <a:t>14</a:t>
            </a:fld>
            <a:endParaRPr lang="en-GB" altLang="en-US" sz="1200" b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prstClr val="black"/>
                </a:solidFill>
              </a:rPr>
              <a:pPr/>
              <a:t>15</a:t>
            </a:fld>
            <a:endParaRPr lang="en-GB" altLang="en-US" sz="1200" b="0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16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17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18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84615591-9849-41F7-A9AC-4A45F55F7E3D}" type="slidenum">
              <a:rPr lang="en-GB" altLang="en-US" sz="1200" b="0">
                <a:solidFill>
                  <a:schemeClr val="tx1"/>
                </a:solidFill>
              </a:rPr>
              <a:pPr/>
              <a:t>9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726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circ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938588"/>
            <a:ext cx="373062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24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73138" y="2735263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50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8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4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27524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55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circ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3938588"/>
            <a:ext cx="373062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24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73138" y="2735263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147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8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392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3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95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57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96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03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124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13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640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944014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67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8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35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2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8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2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36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59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ircle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63"/>
            <a:ext cx="3810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30" name="Oval 37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circle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963"/>
            <a:ext cx="3810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30" name="Oval 37"/>
          <p:cNvSpPr>
            <a:spLocks noChangeArrowheads="1"/>
          </p:cNvSpPr>
          <p:nvPr userDrawn="1"/>
        </p:nvSpPr>
        <p:spPr bwMode="auto">
          <a:xfrm>
            <a:off x="250825" y="188913"/>
            <a:ext cx="1295400" cy="1295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1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 kern="1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kern="1200">
          <a:solidFill>
            <a:srgbClr val="0033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 kern="1200">
          <a:solidFill>
            <a:srgbClr val="00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err="1" smtClean="0"/>
              <a:t>Datadog</a:t>
            </a:r>
            <a:endParaRPr lang="en-US" altLang="en-US" dirty="0" smtClean="0"/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6683089" y="5791200"/>
            <a:ext cx="713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ko-KR" altLang="en-US" sz="1400" dirty="0" err="1" smtClean="0"/>
              <a:t>왕희일</a:t>
            </a:r>
            <a:endParaRPr lang="en-US" altLang="ko-KR" sz="1400" dirty="0" smtClean="0"/>
          </a:p>
          <a:p>
            <a:pPr algn="l" eaLnBrk="1" hangingPunct="1"/>
            <a:r>
              <a:rPr lang="ko-KR" altLang="en-US" sz="1400" dirty="0" smtClean="0"/>
              <a:t>조은</a:t>
            </a:r>
            <a:r>
              <a:rPr lang="ko-KR" altLang="en-US" sz="1400" dirty="0"/>
              <a:t>성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27613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Puppet</a:t>
            </a:r>
            <a:endParaRPr lang="en-US" altLang="en-US" dirty="0" smtClean="0"/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6683089" y="5791200"/>
            <a:ext cx="713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ko-KR" altLang="en-US" sz="1400" dirty="0" err="1" smtClean="0">
                <a:solidFill>
                  <a:srgbClr val="FFFFFF"/>
                </a:solidFill>
              </a:rPr>
              <a:t>왕희일</a:t>
            </a:r>
            <a:endParaRPr lang="en-US" altLang="ko-KR" sz="1400" dirty="0" smtClean="0">
              <a:solidFill>
                <a:srgbClr val="FFFFFF"/>
              </a:solidFill>
            </a:endParaRPr>
          </a:p>
          <a:p>
            <a:pPr algn="l" eaLnBrk="1" hangingPunct="1"/>
            <a:r>
              <a:rPr lang="ko-KR" altLang="en-US" sz="1400" dirty="0" smtClean="0">
                <a:solidFill>
                  <a:srgbClr val="FFFFFF"/>
                </a:solidFill>
              </a:rPr>
              <a:t>조은</a:t>
            </a:r>
            <a:r>
              <a:rPr lang="ko-KR" altLang="en-US" sz="1400" dirty="0">
                <a:solidFill>
                  <a:srgbClr val="FFFFFF"/>
                </a:solidFill>
              </a:rPr>
              <a:t>성</a:t>
            </a:r>
            <a:endParaRPr lang="en-US" altLang="ko-KR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err="1" smtClean="0"/>
              <a:t>오픈스택</a:t>
            </a:r>
            <a:r>
              <a:rPr lang="ko-KR" altLang="en-US" dirty="0" smtClean="0"/>
              <a:t> 설치 관리의 어려움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오픈스택</a:t>
            </a:r>
            <a:r>
              <a:rPr lang="ko-KR" altLang="en-US" dirty="0" smtClean="0"/>
              <a:t> 설치와 관리의 복잡함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수동 설정 관리의 어려움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라면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버전 업그레이드</a:t>
            </a:r>
            <a:r>
              <a:rPr lang="en-US" altLang="ko-KR" dirty="0" smtClean="0"/>
              <a:t>?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1" y="1978538"/>
            <a:ext cx="5674242" cy="26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Why Puppet?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Ruby</a:t>
            </a:r>
            <a:r>
              <a:rPr lang="ko-KR" altLang="en-US" dirty="0" smtClean="0"/>
              <a:t>로 구현된 서버 설정 자동화 툴 </a:t>
            </a:r>
            <a:endParaRPr lang="en-US" altLang="ko-KR" dirty="0" smtClean="0"/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eaLnBrk="1" hangingPunct="1"/>
            <a:r>
              <a:rPr lang="ko-KR" altLang="en-US" dirty="0" smtClean="0"/>
              <a:t>설</a:t>
            </a:r>
            <a:r>
              <a:rPr lang="ko-KR" altLang="en-US" dirty="0"/>
              <a:t>정</a:t>
            </a:r>
            <a:r>
              <a:rPr lang="ko-KR" altLang="en-US" dirty="0" smtClean="0"/>
              <a:t>의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  <a:r>
              <a:rPr lang="en-US" altLang="ko-KR" dirty="0" smtClean="0"/>
              <a:t>)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eaLnBrk="1" hangingPunct="1"/>
            <a:r>
              <a:rPr lang="ko-KR" altLang="en-US" dirty="0" smtClean="0"/>
              <a:t>버전관리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err="1"/>
              <a:t>Packstack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설치과정 자동화 미흡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설치 후 설정 관리는 </a:t>
            </a:r>
            <a:r>
              <a:rPr lang="ko-KR" altLang="en-US" dirty="0" smtClean="0"/>
              <a:t>수동 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프로젝트 구</a:t>
            </a:r>
            <a:r>
              <a:rPr lang="ko-KR" altLang="en-US" dirty="0"/>
              <a:t>조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31580314"/>
              </p:ext>
            </p:extLst>
          </p:nvPr>
        </p:nvGraphicFramePr>
        <p:xfrm>
          <a:off x="53162" y="1095153"/>
          <a:ext cx="9069571" cy="576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67424" y="2265288"/>
            <a:ext cx="136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3399"/>
                </a:solidFill>
              </a:rPr>
              <a:t>전체</a:t>
            </a:r>
            <a:r>
              <a:rPr lang="en-US" altLang="ko-KR" sz="1200" dirty="0">
                <a:solidFill>
                  <a:srgbClr val="003399"/>
                </a:solidFill>
              </a:rPr>
              <a:t> </a:t>
            </a:r>
            <a:r>
              <a:rPr lang="ko-KR" altLang="en-US" sz="1200" dirty="0" smtClean="0">
                <a:solidFill>
                  <a:srgbClr val="003399"/>
                </a:solidFill>
              </a:rPr>
              <a:t>설치를 진행</a:t>
            </a:r>
            <a:endParaRPr lang="ko-KR" altLang="en-US" sz="1200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336" y="2726032"/>
            <a:ext cx="1360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3399"/>
                </a:solidFill>
              </a:rPr>
              <a:t>Ip</a:t>
            </a:r>
            <a:r>
              <a:rPr lang="en-US" altLang="ko-KR" sz="1200" dirty="0">
                <a:solidFill>
                  <a:srgbClr val="003399"/>
                </a:solidFill>
              </a:rPr>
              <a:t> </a:t>
            </a:r>
            <a:r>
              <a:rPr lang="en-US" altLang="ko-KR" sz="1200" dirty="0" smtClean="0">
                <a:solidFill>
                  <a:srgbClr val="003399"/>
                </a:solidFill>
              </a:rPr>
              <a:t>address</a:t>
            </a:r>
            <a:r>
              <a:rPr lang="ko-KR" altLang="en-US" sz="1200" dirty="0" smtClean="0">
                <a:solidFill>
                  <a:srgbClr val="003399"/>
                </a:solidFill>
              </a:rPr>
              <a:t>등 구성정보</a:t>
            </a:r>
            <a:endParaRPr lang="ko-KR" altLang="en-US" sz="1200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7535" y="3304288"/>
            <a:ext cx="179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3399"/>
                </a:solidFill>
              </a:rPr>
              <a:t>Controller node </a:t>
            </a:r>
            <a:r>
              <a:rPr lang="ko-KR" altLang="en-US" sz="1200" dirty="0" smtClean="0">
                <a:solidFill>
                  <a:srgbClr val="003399"/>
                </a:solidFill>
              </a:rPr>
              <a:t>설치</a:t>
            </a:r>
            <a:endParaRPr lang="ko-KR" altLang="en-US" sz="1200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5340" y="2908075"/>
            <a:ext cx="1793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3399"/>
                </a:solidFill>
              </a:rPr>
              <a:t>compute node </a:t>
            </a:r>
            <a:r>
              <a:rPr lang="ko-KR" altLang="en-US" sz="1200" dirty="0" smtClean="0">
                <a:solidFill>
                  <a:srgbClr val="003399"/>
                </a:solidFill>
              </a:rPr>
              <a:t>설치</a:t>
            </a:r>
            <a:endParaRPr lang="ko-KR" altLang="en-US" sz="1200" dirty="0">
              <a:solidFill>
                <a:srgbClr val="0033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18698" y="3643700"/>
            <a:ext cx="49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3399"/>
                </a:solidFill>
              </a:rPr>
              <a:t>원격</a:t>
            </a:r>
            <a:endParaRPr lang="en-US" altLang="ko-KR" sz="1200" dirty="0" smtClean="0">
              <a:solidFill>
                <a:srgbClr val="003399"/>
              </a:solidFill>
            </a:endParaRPr>
          </a:p>
          <a:p>
            <a:r>
              <a:rPr lang="ko-KR" altLang="en-US" sz="1200" dirty="0" smtClean="0">
                <a:solidFill>
                  <a:srgbClr val="003399"/>
                </a:solidFill>
              </a:rPr>
              <a:t>설치</a:t>
            </a:r>
            <a:endParaRPr lang="ko-KR" altLang="en-US" sz="1200" dirty="0">
              <a:solidFill>
                <a:srgbClr val="0033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862" y="2908074"/>
            <a:ext cx="136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3399"/>
                </a:solidFill>
              </a:rPr>
              <a:t>설치 환경 설정</a:t>
            </a:r>
            <a:endParaRPr lang="ko-KR" altLang="en-US" sz="12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Remote Install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9867" y="1538288"/>
            <a:ext cx="6644746" cy="494717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Needs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한번의 설치로</a:t>
            </a:r>
            <a:r>
              <a:rPr lang="en-US" altLang="ko-KR" dirty="0"/>
              <a:t>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오픈스택</a:t>
            </a:r>
            <a:r>
              <a:rPr lang="ko-KR" altLang="en-US" dirty="0" smtClean="0"/>
              <a:t> 설치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endParaRPr lang="en-US" altLang="ko-KR" dirty="0" smtClean="0"/>
          </a:p>
          <a:p>
            <a:pPr eaLnBrk="1" hangingPunct="1"/>
            <a:r>
              <a:rPr lang="en-US" altLang="ko-KR" dirty="0" smtClean="0"/>
              <a:t>Problem</a:t>
            </a:r>
          </a:p>
          <a:p>
            <a:pPr lvl="1" eaLnBrk="1" hangingPunct="1"/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실행 시마다 비밀번호 요구</a:t>
            </a:r>
            <a:endParaRPr lang="en-US" altLang="ko-KR" dirty="0"/>
          </a:p>
          <a:p>
            <a:pPr eaLnBrk="1" hangingPunct="1"/>
            <a:endParaRPr lang="en-US" altLang="ko-KR" sz="2400" dirty="0" smtClean="0"/>
          </a:p>
          <a:p>
            <a:pPr eaLnBrk="1" hangingPunct="1"/>
            <a:r>
              <a:rPr lang="en-US" altLang="ko-KR" sz="2400" dirty="0" smtClean="0"/>
              <a:t>Solution</a:t>
            </a:r>
          </a:p>
          <a:p>
            <a:pPr lvl="1" eaLnBrk="1" hangingPunct="1"/>
            <a:r>
              <a:rPr lang="en-US" altLang="ko-KR" sz="2000" dirty="0" smtClean="0"/>
              <a:t>RSA </a:t>
            </a:r>
            <a:r>
              <a:rPr lang="ko-KR" altLang="en-US" sz="2000" dirty="0"/>
              <a:t>인증서로 보안강화 및 추가인증 </a:t>
            </a:r>
            <a:r>
              <a:rPr lang="ko-KR" altLang="en-US" dirty="0" smtClean="0"/>
              <a:t>해</a:t>
            </a:r>
            <a:r>
              <a:rPr lang="ko-KR" altLang="en-US" dirty="0"/>
              <a:t>결</a:t>
            </a: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/>
            <a:r>
              <a:rPr lang="ko-KR" altLang="en-US" dirty="0" smtClean="0"/>
              <a:t>인증서 등록 후 원격으로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로부터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compute node</a:t>
            </a:r>
            <a:r>
              <a:rPr lang="ko-KR" altLang="en-US" dirty="0" smtClean="0"/>
              <a:t>를 설치하도록 실행</a:t>
            </a:r>
            <a:endParaRPr lang="en-US" altLang="ko-KR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err="1" smtClean="0"/>
              <a:t>Facter</a:t>
            </a:r>
            <a:r>
              <a:rPr lang="en-US" altLang="en-US" dirty="0" smtClean="0"/>
              <a:t> </a:t>
            </a:r>
            <a:r>
              <a:rPr lang="ko-KR" altLang="en-US" dirty="0" smtClean="0"/>
              <a:t>변수 만들기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9867" y="1538288"/>
            <a:ext cx="6644746" cy="4947179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Needs</a:t>
            </a:r>
          </a:p>
          <a:p>
            <a:pPr lvl="1" eaLnBrk="1" hangingPunct="1"/>
            <a:r>
              <a:rPr lang="en-US" altLang="ko-KR" sz="1800" dirty="0" smtClean="0"/>
              <a:t>Manifest file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system </a:t>
            </a:r>
            <a:r>
              <a:rPr lang="ko-KR" altLang="en-US" sz="1800" dirty="0" smtClean="0"/>
              <a:t>정보가 필요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Ex) DB password, IP address </a:t>
            </a:r>
            <a:r>
              <a:rPr lang="ko-KR" altLang="en-US" sz="1800" dirty="0" smtClean="0"/>
              <a:t>등</a:t>
            </a:r>
            <a:endParaRPr lang="en-US" altLang="ko-KR" sz="1800" dirty="0"/>
          </a:p>
          <a:p>
            <a:pPr eaLnBrk="1" hangingPunct="1"/>
            <a:r>
              <a:rPr lang="en-US" altLang="ko-KR" sz="2000" dirty="0" smtClean="0"/>
              <a:t>Method</a:t>
            </a:r>
          </a:p>
          <a:p>
            <a:pPr lvl="1" eaLnBrk="1" hangingPunct="1"/>
            <a:r>
              <a:rPr lang="en-US" altLang="ko-KR" sz="1800" dirty="0" smtClean="0"/>
              <a:t>Puppet</a:t>
            </a:r>
            <a:r>
              <a:rPr lang="ko-KR" altLang="en-US" sz="1800" dirty="0" smtClean="0"/>
              <a:t>의 환경변수 </a:t>
            </a:r>
            <a:r>
              <a:rPr lang="en-US" altLang="ko-KR" sz="1800" dirty="0" smtClean="0"/>
              <a:t>plugin : </a:t>
            </a:r>
            <a:r>
              <a:rPr lang="en-US" altLang="ko-KR" sz="1800" dirty="0" err="1" smtClean="0"/>
              <a:t>Facter</a:t>
            </a:r>
            <a:endParaRPr lang="en-US" altLang="ko-KR" sz="1600" dirty="0" smtClean="0"/>
          </a:p>
          <a:p>
            <a:pPr eaLnBrk="1" hangingPunct="1"/>
            <a:r>
              <a:rPr lang="en-US" altLang="ko-KR" sz="2000" dirty="0" smtClean="0"/>
              <a:t>Problem</a:t>
            </a:r>
          </a:p>
          <a:p>
            <a:pPr lvl="1" eaLnBrk="1" hangingPunct="1"/>
            <a:r>
              <a:rPr lang="ko-KR" altLang="en-US" sz="1800" dirty="0" smtClean="0"/>
              <a:t>불충분한 기본 </a:t>
            </a:r>
            <a:r>
              <a:rPr lang="en-US" altLang="ko-KR" sz="1800" dirty="0" err="1" smtClean="0"/>
              <a:t>Facter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Shell </a:t>
            </a:r>
            <a:r>
              <a:rPr lang="ko-KR" altLang="en-US" sz="1800" dirty="0" smtClean="0"/>
              <a:t>에서 사용 불가능 </a:t>
            </a:r>
            <a:endParaRPr lang="en-US" altLang="ko-KR" sz="1800" dirty="0"/>
          </a:p>
          <a:p>
            <a:pPr eaLnBrk="1" hangingPunct="1"/>
            <a:r>
              <a:rPr lang="en-US" altLang="ko-KR" sz="2000" dirty="0" smtClean="0"/>
              <a:t>Solution</a:t>
            </a:r>
          </a:p>
          <a:p>
            <a:pPr lvl="1" eaLnBrk="1" hangingPunct="1"/>
            <a:r>
              <a:rPr lang="en-US" altLang="ko-KR" sz="1800" dirty="0" smtClean="0"/>
              <a:t>answer.txt</a:t>
            </a:r>
            <a:r>
              <a:rPr lang="ko-KR" altLang="en-US" sz="1800" dirty="0" smtClean="0"/>
              <a:t>로부터 정보를 읽어 </a:t>
            </a:r>
            <a:r>
              <a:rPr lang="en-US" altLang="ko-KR" sz="1800" dirty="0" smtClean="0"/>
              <a:t>custom facts</a:t>
            </a:r>
            <a:r>
              <a:rPr lang="ko-KR" altLang="en-US" sz="1800" dirty="0" smtClean="0"/>
              <a:t>를 정의</a:t>
            </a:r>
            <a:endParaRPr lang="en-US" altLang="ko-KR" sz="1800" dirty="0" smtClean="0"/>
          </a:p>
          <a:p>
            <a:pPr lvl="1" eaLnBrk="1" hangingPunct="1"/>
            <a:r>
              <a:rPr lang="en-US" altLang="ko-KR" sz="1800" dirty="0" smtClean="0"/>
              <a:t>answer.txt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파싱하여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shell</a:t>
            </a:r>
            <a:r>
              <a:rPr lang="ko-KR" altLang="en-US" sz="1800" dirty="0" smtClean="0"/>
              <a:t>에서 사용</a:t>
            </a:r>
            <a:endParaRPr lang="en-US" altLang="ko-KR" sz="1800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srgbClr val="FFFFFF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503897"/>
            <a:ext cx="6496493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1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Puppet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configuration</a:t>
            </a:r>
            <a:r>
              <a:rPr lang="ko-KR" altLang="en-US" dirty="0"/>
              <a:t> </a:t>
            </a:r>
            <a:r>
              <a:rPr lang="ko-KR" altLang="en-US" dirty="0" smtClean="0"/>
              <a:t>수정하기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9867" y="1538288"/>
            <a:ext cx="6644746" cy="5319712"/>
          </a:xfrm>
        </p:spPr>
        <p:txBody>
          <a:bodyPr/>
          <a:lstStyle/>
          <a:p>
            <a:pPr eaLnBrk="1" hangingPunct="1"/>
            <a:r>
              <a:rPr lang="en-US" altLang="ko-KR" sz="2000" dirty="0" smtClean="0"/>
              <a:t>Needs </a:t>
            </a:r>
          </a:p>
          <a:p>
            <a:pPr lvl="1" eaLnBrk="1" hangingPunct="1"/>
            <a:r>
              <a:rPr lang="ko-KR" altLang="en-US" sz="1600" dirty="0" err="1" smtClean="0"/>
              <a:t>오픈스택</a:t>
            </a:r>
            <a:r>
              <a:rPr lang="ko-KR" altLang="en-US" sz="1600" dirty="0" smtClean="0"/>
              <a:t> 설치 및 운영을 위</a:t>
            </a:r>
            <a:r>
              <a:rPr lang="ko-KR" altLang="en-US" sz="1600" dirty="0"/>
              <a:t>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configuration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pPr eaLnBrk="1" hangingPunct="1"/>
            <a:r>
              <a:rPr lang="en-US" altLang="ko-KR" sz="2000" dirty="0" smtClean="0"/>
              <a:t>Method</a:t>
            </a:r>
          </a:p>
          <a:p>
            <a:pPr lvl="1" eaLnBrk="1" hangingPunct="1"/>
            <a:r>
              <a:rPr lang="ko-KR" altLang="en-US" sz="1600" dirty="0" smtClean="0"/>
              <a:t> </a:t>
            </a:r>
            <a:r>
              <a:rPr lang="en-US" altLang="ko-KR" sz="1600" dirty="0" smtClean="0"/>
              <a:t>puppet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file_line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리소스를 사용</a:t>
            </a:r>
            <a:endParaRPr lang="en-US" altLang="ko-KR" sz="1600" dirty="0" smtClean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 smtClean="0"/>
              <a:t>Problem</a:t>
            </a:r>
          </a:p>
          <a:p>
            <a:pPr lvl="1" eaLnBrk="1" hangingPunct="1"/>
            <a:r>
              <a:rPr lang="en-US" altLang="ko-KR" sz="1600" dirty="0" smtClean="0"/>
              <a:t>match</a:t>
            </a:r>
            <a:r>
              <a:rPr lang="ko-KR" altLang="en-US" sz="1600" dirty="0" smtClean="0"/>
              <a:t>가 여러 개 발생할 경우 원하는 줄만 수정이 불가능</a:t>
            </a:r>
            <a:endParaRPr lang="en-US" altLang="ko-KR" sz="1600" dirty="0" smtClean="0"/>
          </a:p>
          <a:p>
            <a:pPr eaLnBrk="1" hangingPunct="1"/>
            <a:r>
              <a:rPr lang="en-US" altLang="ko-KR" sz="2000" dirty="0" smtClean="0"/>
              <a:t>Solution</a:t>
            </a:r>
          </a:p>
          <a:p>
            <a:pPr lvl="1" eaLnBrk="1" hangingPunct="1"/>
            <a:r>
              <a:rPr lang="en-US" altLang="ko-KR" sz="1600" spc="-100" dirty="0" smtClean="0"/>
              <a:t>puppet</a:t>
            </a:r>
            <a:r>
              <a:rPr lang="ko-KR" altLang="en-US" sz="1600" spc="-100" dirty="0" smtClean="0"/>
              <a:t>의 </a:t>
            </a:r>
            <a:r>
              <a:rPr lang="en-US" altLang="ko-KR" sz="1600" spc="-100" dirty="0" smtClean="0"/>
              <a:t>exec </a:t>
            </a:r>
            <a:r>
              <a:rPr lang="ko-KR" altLang="en-US" sz="1600" spc="-100" dirty="0" smtClean="0"/>
              <a:t>리소스를 이용하여 </a:t>
            </a:r>
            <a:r>
              <a:rPr lang="en-US" altLang="ko-KR" sz="1600" spc="-100" dirty="0" err="1" smtClean="0"/>
              <a:t>sed</a:t>
            </a:r>
            <a:r>
              <a:rPr lang="en-US" altLang="ko-KR" sz="1600" spc="-100" dirty="0" smtClean="0"/>
              <a:t> </a:t>
            </a:r>
            <a:r>
              <a:rPr lang="ko-KR" altLang="en-US" sz="1600" spc="-100" dirty="0" smtClean="0"/>
              <a:t>명령어로 원하는 라인 수정</a:t>
            </a:r>
            <a:endParaRPr lang="en-US" altLang="ko-KR" sz="1600" spc="-100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30" y="2910218"/>
            <a:ext cx="2666335" cy="1049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5382962"/>
            <a:ext cx="6613675" cy="13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진행상의 문제점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9867" y="1538288"/>
            <a:ext cx="6644746" cy="4947179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성급한 시작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코드 수정이 너무 많</a:t>
            </a:r>
            <a:r>
              <a:rPr lang="ko-KR" altLang="en-US" sz="2000" dirty="0"/>
              <a:t>음</a:t>
            </a:r>
            <a:endParaRPr lang="en-US" altLang="ko-KR" sz="2000" dirty="0" smtClean="0"/>
          </a:p>
          <a:p>
            <a:pPr lvl="1" eaLnBrk="1" hangingPunct="1"/>
            <a:r>
              <a:rPr lang="en-US" altLang="ko-KR" dirty="0" smtClean="0"/>
              <a:t>ex) </a:t>
            </a:r>
            <a:r>
              <a:rPr lang="ko-KR" altLang="en-US" dirty="0" smtClean="0"/>
              <a:t>초기에는 변수화하지 않음 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 smtClean="0"/>
              <a:t>           =&gt;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answer.txt</a:t>
            </a:r>
            <a:r>
              <a:rPr lang="ko-KR" altLang="en-US" dirty="0" smtClean="0"/>
              <a:t>를 만들고 일일이 변수화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endParaRPr lang="en-US" altLang="ko-KR" dirty="0"/>
          </a:p>
          <a:p>
            <a:pPr marL="457200" lvl="1" indent="0" eaLnBrk="1" hangingPunct="1">
              <a:buNone/>
            </a:pP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sz="2000" dirty="0" smtClean="0"/>
              <a:t>trouble-shooting</a:t>
            </a:r>
          </a:p>
          <a:p>
            <a:pPr lvl="1" eaLnBrk="1" hangingPunct="1"/>
            <a:r>
              <a:rPr lang="ko-KR" altLang="en-US" dirty="0" smtClean="0"/>
              <a:t>에러 발생 시 정확한 원인을 찾기 어려움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=&gt; </a:t>
            </a:r>
            <a:r>
              <a:rPr lang="ko-KR" altLang="en-US" dirty="0" smtClean="0"/>
              <a:t>사소한 에러도 해결시간이 오래 걸림</a:t>
            </a:r>
            <a:endParaRPr lang="en-US" altLang="ko-KR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25" y="2935045"/>
            <a:ext cx="3057525" cy="100012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 bwMode="auto">
          <a:xfrm flipV="1">
            <a:off x="5547861" y="3435108"/>
            <a:ext cx="308373" cy="5318"/>
          </a:xfrm>
          <a:prstGeom prst="straightConnector1">
            <a:avLst/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919412"/>
            <a:ext cx="32766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9867" y="1538288"/>
            <a:ext cx="6644746" cy="4947179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Compute node </a:t>
            </a:r>
            <a:r>
              <a:rPr lang="ko-KR" altLang="en-US" dirty="0" smtClean="0"/>
              <a:t>여러 개 추가하는 경우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현재는 </a:t>
            </a:r>
            <a:r>
              <a:rPr lang="en-US" altLang="ko-KR" dirty="0"/>
              <a:t>1</a:t>
            </a:r>
            <a:r>
              <a:rPr lang="ko-KR" altLang="en-US" dirty="0"/>
              <a:t>개 추가 하는 경우만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설정 변경 및 버전 관리</a:t>
            </a:r>
            <a:endParaRPr lang="en-US" altLang="ko-KR" dirty="0" smtClean="0"/>
          </a:p>
          <a:p>
            <a:pPr lvl="1" eaLnBrk="1" hangingPunct="1"/>
            <a:r>
              <a:rPr lang="ko-KR" altLang="en-US" dirty="0"/>
              <a:t>현재는 설치만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다양한 </a:t>
            </a:r>
            <a:r>
              <a:rPr lang="en-US" altLang="ko-KR" dirty="0" smtClean="0"/>
              <a:t>customizing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원하는 </a:t>
            </a:r>
            <a:r>
              <a:rPr lang="en-US" altLang="ko-KR" dirty="0" smtClean="0"/>
              <a:t>component</a:t>
            </a:r>
            <a:r>
              <a:rPr lang="ko-KR" altLang="en-US" dirty="0" smtClean="0"/>
              <a:t>만 설치</a:t>
            </a:r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향후 발전 사항</a:t>
            </a:r>
            <a:endParaRPr lang="en-US" altLang="en-US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2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smtClean="0">
                <a:solidFill>
                  <a:srgbClr val="003399"/>
                </a:solidFill>
                <a:latin typeface="Arial Black" panose="020B0A04020102020204" pitchFamily="34" charset="0"/>
              </a:rPr>
              <a:t>Puppet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What we need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559553"/>
            <a:ext cx="6345237" cy="40386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IaaS </a:t>
            </a:r>
            <a:r>
              <a:rPr lang="ko-KR" altLang="en-US" dirty="0" smtClean="0"/>
              <a:t>모니터링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다수 에러의 원인은 </a:t>
            </a:r>
            <a:r>
              <a:rPr lang="en-US" altLang="ko-KR" dirty="0" smtClean="0"/>
              <a:t>IaaS!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Issue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Alarm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다양한 </a:t>
            </a:r>
            <a:r>
              <a:rPr lang="en-US" altLang="ko-KR" dirty="0" smtClean="0"/>
              <a:t>Alarm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Customizing</a:t>
            </a:r>
          </a:p>
          <a:p>
            <a:pPr lvl="1" eaLnBrk="1" hangingPunct="1"/>
            <a:r>
              <a:rPr lang="en-US" altLang="ko-KR" dirty="0" smtClean="0"/>
              <a:t>custom</a:t>
            </a:r>
            <a:r>
              <a:rPr lang="ko-KR" altLang="en-US" dirty="0" smtClean="0"/>
              <a:t> </a:t>
            </a:r>
            <a:r>
              <a:rPr lang="en-US" altLang="ko-KR" dirty="0" smtClean="0"/>
              <a:t>metric/Agent check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Why </a:t>
            </a:r>
            <a:r>
              <a:rPr lang="en-US" altLang="en-US" dirty="0" err="1" smtClean="0"/>
              <a:t>datadog</a:t>
            </a:r>
            <a:r>
              <a:rPr lang="en-US" altLang="en-US" dirty="0" smtClean="0"/>
              <a:t>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195" y="1517022"/>
            <a:ext cx="6345237" cy="5043265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모니터링에 대한 </a:t>
            </a:r>
            <a:r>
              <a:rPr lang="en-US" altLang="ko-KR" dirty="0" smtClean="0"/>
              <a:t>Alarm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변화량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알림 대상 등 설정 가능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다양</a:t>
            </a:r>
            <a:r>
              <a:rPr lang="ko-KR" altLang="en-US" dirty="0"/>
              <a:t>한</a:t>
            </a:r>
            <a:r>
              <a:rPr lang="en-US" altLang="ko-KR" dirty="0" smtClean="0"/>
              <a:t> Integration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/>
              <a:t>Openstack</a:t>
            </a:r>
            <a:r>
              <a:rPr lang="en-US" altLang="ko-KR" dirty="0"/>
              <a:t>, </a:t>
            </a:r>
            <a:r>
              <a:rPr lang="en-US" altLang="ko-KR" dirty="0" err="1"/>
              <a:t>Memcached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, </a:t>
            </a:r>
            <a:r>
              <a:rPr lang="en-US" altLang="ko-KR" dirty="0" err="1" smtClean="0"/>
              <a:t>rabbitmq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User customizing</a:t>
            </a:r>
          </a:p>
          <a:p>
            <a:pPr lvl="1" eaLnBrk="1" hangingPunct="1"/>
            <a:r>
              <a:rPr lang="en-US" altLang="ko-KR" dirty="0"/>
              <a:t>Custom metric, Custom Agent </a:t>
            </a:r>
            <a:r>
              <a:rPr lang="en-US" altLang="ko-KR" dirty="0" smtClean="0"/>
              <a:t>check</a:t>
            </a:r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/>
              <a:t>다양한 형태의 </a:t>
            </a:r>
            <a:r>
              <a:rPr lang="en-US" altLang="ko-KR" dirty="0"/>
              <a:t>Metric</a:t>
            </a:r>
            <a:r>
              <a:rPr lang="ko-KR" altLang="en-US" dirty="0"/>
              <a:t> </a:t>
            </a:r>
            <a:r>
              <a:rPr lang="en-US" altLang="ko-KR" dirty="0"/>
              <a:t>report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호스트 </a:t>
            </a:r>
            <a:r>
              <a:rPr lang="ko-KR" altLang="en-US" dirty="0" err="1"/>
              <a:t>맵</a:t>
            </a:r>
            <a:r>
              <a:rPr lang="en-US" altLang="ko-KR" dirty="0"/>
              <a:t>, </a:t>
            </a:r>
            <a:r>
              <a:rPr lang="ko-KR" altLang="en-US" dirty="0"/>
              <a:t>이벤트 타임라인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Dashboard </a:t>
            </a:r>
            <a:r>
              <a:rPr lang="ko-KR" altLang="en-US" dirty="0" smtClean="0"/>
              <a:t>직접 구성 가능</a:t>
            </a:r>
            <a:endParaRPr lang="en-US" altLang="ko-KR" dirty="0"/>
          </a:p>
          <a:p>
            <a:pPr marL="457200" lvl="1" indent="0" eaLnBrk="1" hangingPunct="1">
              <a:buNone/>
            </a:pP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err="1" smtClean="0"/>
              <a:t>Openstack</a:t>
            </a:r>
            <a:r>
              <a:rPr lang="en-US" altLang="en-US" dirty="0" smtClean="0"/>
              <a:t> Integration </a:t>
            </a:r>
            <a:r>
              <a:rPr lang="ko-KR" altLang="en-US" dirty="0" smtClean="0"/>
              <a:t>장애 해결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4075" y="1538287"/>
            <a:ext cx="6345237" cy="4501005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Problem :</a:t>
            </a:r>
            <a:endParaRPr lang="en-US" altLang="ko-KR" dirty="0" smtClean="0"/>
          </a:p>
          <a:p>
            <a:pPr lvl="1" eaLnBrk="1" hangingPunct="1"/>
            <a:r>
              <a:rPr lang="en-US" altLang="ko-KR" dirty="0" err="1" smtClean="0"/>
              <a:t>Openstack</a:t>
            </a:r>
            <a:r>
              <a:rPr lang="en-US" altLang="ko-KR" dirty="0" smtClean="0"/>
              <a:t> </a:t>
            </a:r>
            <a:r>
              <a:rPr lang="en-US" altLang="ko-KR" dirty="0"/>
              <a:t>integration </a:t>
            </a:r>
            <a:r>
              <a:rPr lang="ko-KR" altLang="en-US" dirty="0"/>
              <a:t>중 다음 에러가 발생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-US" altLang="ko-KR" dirty="0" smtClean="0"/>
              <a:t>Reason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</a:p>
          <a:p>
            <a:pPr lvl="1" eaLnBrk="1" hangingPunct="1"/>
            <a:r>
              <a:rPr lang="en-US" altLang="ko-KR" dirty="0"/>
              <a:t>/opt/datadogagent/agent/checks.d/openstack.py </a:t>
            </a:r>
            <a:r>
              <a:rPr lang="ko-KR" altLang="en-US" dirty="0"/>
              <a:t>파일에 </a:t>
            </a:r>
            <a:r>
              <a:rPr lang="en-US" altLang="ko-KR" dirty="0"/>
              <a:t>nova endpoint</a:t>
            </a:r>
            <a:r>
              <a:rPr lang="ko-KR" altLang="en-US" dirty="0"/>
              <a:t>가 </a:t>
            </a:r>
            <a:r>
              <a:rPr lang="en-US" altLang="ko-KR" dirty="0"/>
              <a:t>novav21</a:t>
            </a:r>
            <a:r>
              <a:rPr lang="ko-KR" altLang="en-US" dirty="0"/>
              <a:t>로 잡혀있음</a:t>
            </a:r>
            <a:endParaRPr lang="en-US" altLang="ko-KR" dirty="0"/>
          </a:p>
          <a:p>
            <a:pPr eaLnBrk="1" hangingPunct="1"/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</a:p>
          <a:p>
            <a:pPr lvl="1" eaLnBrk="1" hangingPunct="1"/>
            <a:r>
              <a:rPr lang="en-US" altLang="ko-KR" dirty="0"/>
              <a:t>openstack.py</a:t>
            </a:r>
            <a:r>
              <a:rPr lang="ko-KR" altLang="en-US" dirty="0"/>
              <a:t>에서 </a:t>
            </a:r>
            <a:r>
              <a:rPr lang="en-US" altLang="ko-KR" dirty="0"/>
              <a:t>novav21</a:t>
            </a:r>
            <a:r>
              <a:rPr lang="ko-KR" altLang="en-US" dirty="0"/>
              <a:t>이 아니라 </a:t>
            </a:r>
            <a:r>
              <a:rPr lang="en-US" altLang="ko-KR" dirty="0"/>
              <a:t>nova</a:t>
            </a:r>
            <a:r>
              <a:rPr lang="ko-KR" altLang="en-US" dirty="0"/>
              <a:t>로 </a:t>
            </a:r>
            <a:r>
              <a:rPr lang="en-US" altLang="ko-KR" dirty="0"/>
              <a:t>endpoint</a:t>
            </a:r>
            <a:r>
              <a:rPr lang="ko-KR" altLang="en-US" dirty="0"/>
              <a:t>를 검사하도록 변경</a:t>
            </a:r>
            <a:endParaRPr lang="en-US" altLang="ko-KR" dirty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68" y="2482850"/>
            <a:ext cx="6922238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err="1" smtClean="0"/>
              <a:t>Datadog</a:t>
            </a:r>
            <a:r>
              <a:rPr lang="en-US" altLang="en-US" dirty="0" smtClean="0"/>
              <a:t> Alerting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5890" y="1517023"/>
            <a:ext cx="6165850" cy="307624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Needs</a:t>
            </a:r>
          </a:p>
          <a:p>
            <a:pPr lvl="1" eaLnBrk="1" hangingPunct="1"/>
            <a:r>
              <a:rPr lang="ko-KR" altLang="en-US" sz="1800" dirty="0"/>
              <a:t>장애가 </a:t>
            </a:r>
            <a:r>
              <a:rPr lang="ko-KR" altLang="en-US" sz="1800" dirty="0" smtClean="0"/>
              <a:t>발생시 원인 </a:t>
            </a:r>
            <a:r>
              <a:rPr lang="ko-KR" altLang="en-US" sz="1800" dirty="0" smtClean="0"/>
              <a:t>파악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장애 발생 시 신속히 대응 가능</a:t>
            </a:r>
            <a:endParaRPr lang="en-US" altLang="ko-KR" sz="1600" dirty="0"/>
          </a:p>
          <a:p>
            <a:pPr eaLnBrk="1" hangingPunct="1"/>
            <a:r>
              <a:rPr lang="en-US" altLang="ko-KR" dirty="0" smtClean="0"/>
              <a:t>Method</a:t>
            </a:r>
          </a:p>
          <a:p>
            <a:pPr lvl="1" eaLnBrk="1" hangingPunct="1"/>
            <a:r>
              <a:rPr lang="en-US" altLang="ko-KR" sz="1800" dirty="0" smtClean="0"/>
              <a:t>Metric</a:t>
            </a:r>
            <a:r>
              <a:rPr lang="ko-KR" altLang="en-US" sz="1800" dirty="0" smtClean="0"/>
              <a:t>분석을 통해 모니터링 가치가 있는 것들을 선정하고 </a:t>
            </a:r>
            <a:r>
              <a:rPr lang="en-US" altLang="ko-KR" sz="1800" dirty="0"/>
              <a:t>A</a:t>
            </a:r>
            <a:r>
              <a:rPr lang="en-US" altLang="ko-KR" sz="1800" dirty="0" smtClean="0"/>
              <a:t>lert </a:t>
            </a:r>
            <a:r>
              <a:rPr lang="ko-KR" altLang="en-US" sz="1800" dirty="0" smtClean="0"/>
              <a:t>기준치 설정</a:t>
            </a:r>
            <a:endParaRPr lang="en-US" altLang="ko-KR" sz="1800" dirty="0" smtClean="0"/>
          </a:p>
          <a:p>
            <a:pPr eaLnBrk="1" hangingPunct="1"/>
            <a:r>
              <a:rPr lang="ko-KR" altLang="en-US" sz="2000" dirty="0" smtClean="0"/>
              <a:t>모니터링 가치가 있는 </a:t>
            </a:r>
            <a:r>
              <a:rPr lang="ko-KR" altLang="en-US" sz="2000" dirty="0" err="1" smtClean="0"/>
              <a:t>메트릭들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</a:p>
          <a:p>
            <a:pPr lvl="1" eaLnBrk="1" hangingPunct="1"/>
            <a:r>
              <a:rPr lang="en-US" altLang="ko-KR" sz="1600" dirty="0"/>
              <a:t>m</a:t>
            </a:r>
            <a:r>
              <a:rPr lang="en-US" altLang="ko-KR" sz="1600" dirty="0" smtClean="0"/>
              <a:t>emory usage, disk usage, hypervisor load, </a:t>
            </a:r>
          </a:p>
          <a:p>
            <a:pPr marL="457200" lvl="1" indent="0" eaLnBrk="1" hangingPunct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process thread, </a:t>
            </a:r>
            <a:r>
              <a:rPr lang="en-US" altLang="ko-KR" sz="1600" dirty="0" err="1" smtClean="0"/>
              <a:t>rabbitmq</a:t>
            </a:r>
            <a:r>
              <a:rPr lang="en-US" altLang="ko-KR" sz="1600" dirty="0" smtClean="0"/>
              <a:t> queue message rate </a:t>
            </a:r>
          </a:p>
          <a:p>
            <a:pPr marL="457200" lvl="1" indent="0" eaLnBrk="1" hangingPunct="1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network connection, agent check </a:t>
            </a:r>
            <a:r>
              <a:rPr lang="ko-KR" altLang="en-US" sz="1600" dirty="0" smtClean="0"/>
              <a:t>등 </a:t>
            </a:r>
            <a:endParaRPr lang="en-US" altLang="ko-KR" sz="16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/>
          </a:p>
          <a:p>
            <a:pPr eaLnBrk="1" hangingPunct="1"/>
            <a:endParaRPr lang="en-US" altLang="ko-KR" sz="2000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18" y="4984795"/>
            <a:ext cx="7794699" cy="17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Custom Metric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13" y="1357823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003399"/>
                </a:solidFill>
              </a:rPr>
              <a:t>lvs.yaml</a:t>
            </a:r>
            <a:endParaRPr lang="ko-KR" altLang="en-US" sz="2000" dirty="0">
              <a:solidFill>
                <a:srgbClr val="0033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3113" y="3877532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3399"/>
                </a:solidFill>
              </a:rPr>
              <a:t>lvs.py</a:t>
            </a:r>
            <a:endParaRPr lang="ko-KR" altLang="en-US" sz="2000" dirty="0">
              <a:solidFill>
                <a:srgbClr val="003399"/>
              </a:solidFill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13" y="1757933"/>
            <a:ext cx="4085595" cy="19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13" y="4277642"/>
            <a:ext cx="54292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94" y="2262187"/>
            <a:ext cx="42672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Custom Agent Check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798763" y="4598367"/>
            <a:ext cx="6165850" cy="21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Char char="•"/>
              <a:defRPr sz="24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Char char="•"/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150000"/>
              <a:buChar char="•"/>
              <a:defRPr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–"/>
              <a:defRPr sz="1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Char char="»"/>
              <a:defRPr sz="1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sz="2000" b="0" dirty="0" smtClean="0"/>
              <a:t>Glance, neutron, cinder</a:t>
            </a:r>
            <a:r>
              <a:rPr lang="ko-KR" altLang="en-US" sz="2000" b="0" dirty="0" smtClean="0"/>
              <a:t>등 각 </a:t>
            </a:r>
            <a:r>
              <a:rPr lang="ko-KR" altLang="en-US" sz="2000" b="0" dirty="0" err="1" smtClean="0"/>
              <a:t>서비스별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agent</a:t>
            </a:r>
            <a:r>
              <a:rPr lang="ko-KR" altLang="en-US" sz="2000" b="0" dirty="0" smtClean="0"/>
              <a:t>들의 상태를 체크</a:t>
            </a:r>
            <a:endParaRPr lang="en-US" altLang="ko-KR" sz="2000" b="0" dirty="0" smtClean="0"/>
          </a:p>
          <a:p>
            <a:pPr eaLnBrk="1" hangingPunct="1"/>
            <a:r>
              <a:rPr lang="ko-KR" altLang="en-US" sz="2000" b="0" dirty="0" smtClean="0"/>
              <a:t>활성화 </a:t>
            </a:r>
            <a:r>
              <a:rPr lang="en-US" altLang="ko-KR" sz="2000" b="0" dirty="0" smtClean="0"/>
              <a:t>-&gt; OK</a:t>
            </a:r>
          </a:p>
          <a:p>
            <a:pPr eaLnBrk="1" hangingPunct="1"/>
            <a:r>
              <a:rPr lang="ko-KR" altLang="en-US" sz="2000" b="0" dirty="0" smtClean="0"/>
              <a:t>비활성화 </a:t>
            </a:r>
            <a:r>
              <a:rPr lang="en-US" altLang="ko-KR" sz="2000" b="0" dirty="0" smtClean="0"/>
              <a:t>-&gt; CRIT(critical)</a:t>
            </a:r>
          </a:p>
          <a:p>
            <a:pPr eaLnBrk="1" hangingPunct="1"/>
            <a:r>
              <a:rPr lang="en-US" altLang="ko-KR" sz="2000" b="0" dirty="0" smtClean="0"/>
              <a:t>Agent </a:t>
            </a:r>
            <a:r>
              <a:rPr lang="ko-KR" altLang="en-US" sz="2000" b="0" dirty="0" smtClean="0"/>
              <a:t>없음 </a:t>
            </a:r>
            <a:r>
              <a:rPr lang="en-US" altLang="ko-KR" sz="2000" b="0" dirty="0" smtClean="0"/>
              <a:t>-&gt; UNKN(unknown)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39" y="1425035"/>
            <a:ext cx="6613451" cy="317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진행상의 어려움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불충분한 </a:t>
            </a:r>
            <a:r>
              <a:rPr lang="en-US" altLang="ko-KR" dirty="0" err="1"/>
              <a:t>Openstack</a:t>
            </a:r>
            <a:r>
              <a:rPr lang="ko-KR" altLang="en-US" dirty="0"/>
              <a:t>의 </a:t>
            </a:r>
            <a:r>
              <a:rPr lang="en-US" altLang="ko-KR" dirty="0"/>
              <a:t>Metric</a:t>
            </a:r>
            <a:r>
              <a:rPr lang="ko-KR" altLang="en-US" dirty="0" smtClean="0"/>
              <a:t>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Agent </a:t>
            </a:r>
            <a:r>
              <a:rPr lang="en-US" altLang="ko-KR" dirty="0"/>
              <a:t>Check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err="1"/>
              <a:t>대시보드</a:t>
            </a:r>
            <a:r>
              <a:rPr lang="ko-KR" altLang="en-US" dirty="0"/>
              <a:t> 필터</a:t>
            </a:r>
            <a:endParaRPr lang="en-US" altLang="ko-KR" dirty="0"/>
          </a:p>
          <a:p>
            <a:pPr lvl="1" eaLnBrk="1" hangingPunct="1"/>
            <a:r>
              <a:rPr lang="ko-KR" altLang="en-US" dirty="0" err="1"/>
              <a:t>대시보드</a:t>
            </a:r>
            <a:r>
              <a:rPr lang="ko-KR" altLang="en-US" dirty="0"/>
              <a:t> 필터에 </a:t>
            </a:r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의 구분이 정확하지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  <a:p>
            <a:pPr lvl="1"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기타 문제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단위 표기 오류</a:t>
            </a:r>
            <a:endParaRPr lang="en-US" altLang="ko-KR" dirty="0" smtClean="0"/>
          </a:p>
          <a:p>
            <a:pPr lvl="1" eaLnBrk="1" hangingPunct="1"/>
            <a:endParaRPr lang="en-US" altLang="ko-KR" dirty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향후 발전 사항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다양한 </a:t>
            </a:r>
            <a:r>
              <a:rPr lang="en-US" altLang="ko-KR" dirty="0" smtClean="0"/>
              <a:t>Custom Metric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OVS network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Agent Check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Compute 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를 체크</a:t>
            </a:r>
            <a:endParaRPr lang="en-US" altLang="ko-KR" dirty="0" smtClean="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" y="27114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dirty="0">
                <a:solidFill>
                  <a:srgbClr val="003399"/>
                </a:solidFill>
              </a:rPr>
              <a:t>Chapter</a:t>
            </a:r>
            <a:endParaRPr lang="fr-FR" altLang="en-US" sz="1600" dirty="0">
              <a:solidFill>
                <a:srgbClr val="003399"/>
              </a:solidFill>
            </a:endParaRP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66800" y="2590800"/>
            <a:ext cx="609600" cy="609600"/>
          </a:xfrm>
          <a:prstGeom prst="ellipse">
            <a:avLst/>
          </a:prstGeom>
          <a:solidFill>
            <a:srgbClr val="CC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36650" y="26670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4E6EC8"/>
                </a:solidFill>
                <a:latin typeface="Arial Black" panose="020B0A04020102020204" pitchFamily="34" charset="0"/>
              </a:rPr>
              <a:t>1</a:t>
            </a:r>
            <a:endParaRPr lang="fr-FR" altLang="en-US" sz="2400" dirty="0">
              <a:solidFill>
                <a:srgbClr val="4E6EC8"/>
              </a:solidFill>
              <a:latin typeface="Arial Black" panose="020B0A04020102020204" pitchFamily="34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fr-FR" altLang="en-US" sz="2400" dirty="0" err="1" smtClean="0">
                <a:solidFill>
                  <a:srgbClr val="003399"/>
                </a:solidFill>
                <a:latin typeface="Arial Black" panose="020B0A04020102020204" pitchFamily="34" charset="0"/>
              </a:rPr>
              <a:t>Datadog</a:t>
            </a:r>
            <a:endParaRPr lang="fr-FR" altLang="en-US" sz="2400" dirty="0">
              <a:solidFill>
                <a:srgbClr val="00339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6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559</Words>
  <Application>Microsoft Office PowerPoint</Application>
  <PresentationFormat>화면 슬라이드 쇼(4:3)</PresentationFormat>
  <Paragraphs>254</Paragraphs>
  <Slides>18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Default Design</vt:lpstr>
      <vt:lpstr>1_Default Design</vt:lpstr>
      <vt:lpstr>Datadog</vt:lpstr>
      <vt:lpstr>What we need</vt:lpstr>
      <vt:lpstr>Why datadog?</vt:lpstr>
      <vt:lpstr>Openstack Integration 장애 해결</vt:lpstr>
      <vt:lpstr>Datadog Alerting</vt:lpstr>
      <vt:lpstr>Custom Metric</vt:lpstr>
      <vt:lpstr>Custom Agent Check</vt:lpstr>
      <vt:lpstr>진행상의 어려움</vt:lpstr>
      <vt:lpstr>향후 발전 사항</vt:lpstr>
      <vt:lpstr>Puppet</vt:lpstr>
      <vt:lpstr>오픈스택 설치 관리의 어려움</vt:lpstr>
      <vt:lpstr>Why Puppet?</vt:lpstr>
      <vt:lpstr>프로젝트 구조</vt:lpstr>
      <vt:lpstr>Remote Install</vt:lpstr>
      <vt:lpstr>Facter 변수 만들기</vt:lpstr>
      <vt:lpstr>Puppet으로 configuration 수정하기</vt:lpstr>
      <vt:lpstr>진행상의 문제점</vt:lpstr>
      <vt:lpstr>향후 발전 사항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Windows 사용자</cp:lastModifiedBy>
  <cp:revision>77</cp:revision>
  <dcterms:created xsi:type="dcterms:W3CDTF">2005-02-28T14:06:28Z</dcterms:created>
  <dcterms:modified xsi:type="dcterms:W3CDTF">2016-08-30T06:36:18Z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