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1" r:id="rId2"/>
    <p:sldId id="272" r:id="rId3"/>
    <p:sldId id="280" r:id="rId4"/>
    <p:sldId id="279" r:id="rId5"/>
    <p:sldId id="277" r:id="rId6"/>
    <p:sldId id="278" r:id="rId7"/>
    <p:sldId id="273" r:id="rId8"/>
    <p:sldId id="274" r:id="rId9"/>
    <p:sldId id="275" r:id="rId10"/>
    <p:sldId id="276" r:id="rId11"/>
  </p:sldIdLst>
  <p:sldSz cx="9144000" cy="6858000" type="screen4x3"/>
  <p:notesSz cx="6858000" cy="9144000"/>
  <p:defaultTextStyle>
    <a:defPPr>
      <a:defRPr lang="fr-FR"/>
    </a:defPPr>
    <a:lvl1pPr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1pPr>
    <a:lvl2pPr marL="457200"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2pPr>
    <a:lvl3pPr marL="914400"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3pPr>
    <a:lvl4pPr marL="1371600"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4pPr>
    <a:lvl5pPr marL="1828800" algn="l" rtl="0" eaLnBrk="0" fontAlgn="base" hangingPunct="0">
      <a:spcBef>
        <a:spcPct val="0"/>
      </a:spcBef>
      <a:spcAft>
        <a:spcPct val="0"/>
      </a:spcAft>
      <a:defRPr sz="1000" b="1" kern="1200">
        <a:solidFill>
          <a:schemeClr val="bg1"/>
        </a:solidFill>
        <a:latin typeface="Arial" panose="020B0604020202020204" pitchFamily="34" charset="0"/>
        <a:ea typeface="+mn-ea"/>
        <a:cs typeface="+mn-cs"/>
      </a:defRPr>
    </a:lvl5pPr>
    <a:lvl6pPr marL="2286000" algn="l" defTabSz="914400" rtl="0" eaLnBrk="1" latinLnBrk="0" hangingPunct="1">
      <a:defRPr sz="1000" b="1" kern="1200">
        <a:solidFill>
          <a:schemeClr val="bg1"/>
        </a:solidFill>
        <a:latin typeface="Arial" panose="020B0604020202020204" pitchFamily="34" charset="0"/>
        <a:ea typeface="+mn-ea"/>
        <a:cs typeface="+mn-cs"/>
      </a:defRPr>
    </a:lvl6pPr>
    <a:lvl7pPr marL="2743200" algn="l" defTabSz="914400" rtl="0" eaLnBrk="1" latinLnBrk="0" hangingPunct="1">
      <a:defRPr sz="1000" b="1" kern="1200">
        <a:solidFill>
          <a:schemeClr val="bg1"/>
        </a:solidFill>
        <a:latin typeface="Arial" panose="020B0604020202020204" pitchFamily="34" charset="0"/>
        <a:ea typeface="+mn-ea"/>
        <a:cs typeface="+mn-cs"/>
      </a:defRPr>
    </a:lvl7pPr>
    <a:lvl8pPr marL="3200400" algn="l" defTabSz="914400" rtl="0" eaLnBrk="1" latinLnBrk="0" hangingPunct="1">
      <a:defRPr sz="1000" b="1" kern="1200">
        <a:solidFill>
          <a:schemeClr val="bg1"/>
        </a:solidFill>
        <a:latin typeface="Arial" panose="020B0604020202020204" pitchFamily="34" charset="0"/>
        <a:ea typeface="+mn-ea"/>
        <a:cs typeface="+mn-cs"/>
      </a:defRPr>
    </a:lvl8pPr>
    <a:lvl9pPr marL="3657600" algn="l" defTabSz="914400" rtl="0" eaLnBrk="1" latinLnBrk="0" hangingPunct="1">
      <a:defRPr sz="1000" b="1"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2F2"/>
    <a:srgbClr val="D4E3F7"/>
    <a:srgbClr val="DDDDDD"/>
    <a:srgbClr val="EAEAEA"/>
    <a:srgbClr val="96B8D6"/>
    <a:srgbClr val="B4CCE2"/>
    <a:srgbClr val="003399"/>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01" autoAdjust="0"/>
    <p:restoredTop sz="94660"/>
  </p:normalViewPr>
  <p:slideViewPr>
    <p:cSldViewPr snapToGrid="0">
      <p:cViewPr>
        <p:scale>
          <a:sx n="90" d="100"/>
          <a:sy n="90" d="100"/>
        </p:scale>
        <p:origin x="-154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smtClean="0">
                <a:solidFill>
                  <a:schemeClr val="tx1"/>
                </a:solidFill>
              </a:defRPr>
            </a:lvl1pPr>
          </a:lstStyle>
          <a:p>
            <a:pPr>
              <a:defRPr/>
            </a:pPr>
            <a:endParaRPr lang="en-GB" altLang="en-US"/>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solidFill>
                  <a:schemeClr val="tx1"/>
                </a:solidFill>
              </a:defRPr>
            </a:lvl1pPr>
          </a:lstStyle>
          <a:p>
            <a:pPr>
              <a:defRPr/>
            </a:pPr>
            <a:endParaRPr lang="en-GB"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smtClean="0">
                <a:solidFill>
                  <a:schemeClr val="tx1"/>
                </a:solidFill>
              </a:defRPr>
            </a:lvl1pPr>
          </a:lstStyle>
          <a:p>
            <a:pPr>
              <a:defRPr/>
            </a:pPr>
            <a:endParaRPr lang="en-GB" alt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defRPr>
            </a:lvl1pPr>
          </a:lstStyle>
          <a:p>
            <a:pPr>
              <a:defRPr/>
            </a:pPr>
            <a:fld id="{FEDC94BA-4CA7-451E-A6A8-ACFE9D8A8DD7}" type="slidenum">
              <a:rPr lang="en-GB" altLang="en-US"/>
              <a:pPr>
                <a:defRPr/>
              </a:pPr>
              <a:t>‹#›</a:t>
            </a:fld>
            <a:endParaRPr lang="en-GB" altLang="en-US"/>
          </a:p>
        </p:txBody>
      </p:sp>
    </p:spTree>
    <p:extLst>
      <p:ext uri="{BB962C8B-B14F-4D97-AF65-F5344CB8AC3E}">
        <p14:creationId xmlns:p14="http://schemas.microsoft.com/office/powerpoint/2010/main" val="1134826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58DC5176-FC30-4EB0-B90F-F150EEE86E15}" type="slidenum">
              <a:rPr lang="en-GB" altLang="en-US" sz="1200" b="0">
                <a:solidFill>
                  <a:schemeClr val="tx1"/>
                </a:solidFill>
              </a:rPr>
              <a:pPr/>
              <a:t>1</a:t>
            </a:fld>
            <a:endParaRPr lang="en-GB" altLang="en-US" sz="1200" b="0">
              <a:solidFill>
                <a:schemeClr val="tx1"/>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4091219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6F364659-104D-41DC-9131-20C478C5051A}" type="slidenum">
              <a:rPr lang="en-GB" altLang="en-US" sz="1200" b="0">
                <a:solidFill>
                  <a:schemeClr val="tx1"/>
                </a:solidFill>
              </a:rPr>
              <a:pPr/>
              <a:t>10</a:t>
            </a:fld>
            <a:endParaRPr lang="en-GB" altLang="en-US" sz="1200" b="0">
              <a:solidFill>
                <a:schemeClr val="tx1"/>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67701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84615591-9849-41F7-A9AC-4A45F55F7E3D}" type="slidenum">
              <a:rPr lang="en-GB" altLang="en-US" sz="1200" b="0">
                <a:solidFill>
                  <a:schemeClr val="tx1"/>
                </a:solidFill>
              </a:rPr>
              <a:pPr/>
              <a:t>2</a:t>
            </a:fld>
            <a:endParaRPr lang="en-GB" altLang="en-US" sz="1200" b="0">
              <a:solidFill>
                <a:schemeClr val="tx1"/>
              </a:solidFill>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72688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84615591-9849-41F7-A9AC-4A45F55F7E3D}" type="slidenum">
              <a:rPr lang="en-GB" altLang="en-US" sz="1200" b="0">
                <a:solidFill>
                  <a:schemeClr val="tx1"/>
                </a:solidFill>
              </a:rPr>
              <a:pPr/>
              <a:t>3</a:t>
            </a:fld>
            <a:endParaRPr lang="en-GB" altLang="en-US" sz="1200" b="0">
              <a:solidFill>
                <a:schemeClr val="tx1"/>
              </a:solidFill>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7268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84615591-9849-41F7-A9AC-4A45F55F7E3D}" type="slidenum">
              <a:rPr lang="en-GB" altLang="en-US" sz="1200" b="0">
                <a:solidFill>
                  <a:schemeClr val="tx1"/>
                </a:solidFill>
              </a:rPr>
              <a:pPr/>
              <a:t>4</a:t>
            </a:fld>
            <a:endParaRPr lang="en-GB" altLang="en-US" sz="1200" b="0">
              <a:solidFill>
                <a:schemeClr val="tx1"/>
              </a:solidFill>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72688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84615591-9849-41F7-A9AC-4A45F55F7E3D}" type="slidenum">
              <a:rPr lang="en-GB" altLang="en-US" sz="1200" b="0">
                <a:solidFill>
                  <a:schemeClr val="tx1"/>
                </a:solidFill>
              </a:rPr>
              <a:pPr/>
              <a:t>5</a:t>
            </a:fld>
            <a:endParaRPr lang="en-GB" altLang="en-US" sz="1200" b="0">
              <a:solidFill>
                <a:schemeClr val="tx1"/>
              </a:solidFill>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7268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84615591-9849-41F7-A9AC-4A45F55F7E3D}" type="slidenum">
              <a:rPr lang="en-GB" altLang="en-US" sz="1200" b="0">
                <a:solidFill>
                  <a:schemeClr val="tx1"/>
                </a:solidFill>
              </a:rPr>
              <a:pPr/>
              <a:t>6</a:t>
            </a:fld>
            <a:endParaRPr lang="en-GB" altLang="en-US" sz="1200" b="0">
              <a:solidFill>
                <a:schemeClr val="tx1"/>
              </a:solidFill>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72688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1A7FC461-A221-40C8-9ACF-E278317676D4}" type="slidenum">
              <a:rPr lang="en-GB" altLang="en-US" sz="1200" b="0">
                <a:solidFill>
                  <a:schemeClr val="tx1"/>
                </a:solidFill>
              </a:rPr>
              <a:pPr/>
              <a:t>7</a:t>
            </a:fld>
            <a:endParaRPr lang="en-GB" alt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60948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6721B573-EE30-4CA3-9EB3-E259FF0BB0CE}" type="slidenum">
              <a:rPr lang="en-GB" altLang="en-US" sz="1200" b="0">
                <a:solidFill>
                  <a:schemeClr val="tx1"/>
                </a:solidFill>
              </a:rPr>
              <a:pPr/>
              <a:t>8</a:t>
            </a:fld>
            <a:endParaRPr lang="en-GB" altLang="en-US" sz="1200" b="0">
              <a:solidFill>
                <a:schemeClr val="tx1"/>
              </a:solidFill>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71361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fld id="{2FE8B127-14F8-49DB-82E4-219FEA7A0B65}" type="slidenum">
              <a:rPr lang="en-GB" altLang="en-US" sz="1200" b="0">
                <a:solidFill>
                  <a:schemeClr val="tx1"/>
                </a:solidFill>
              </a:rPr>
              <a:pPr/>
              <a:t>9</a:t>
            </a:fld>
            <a:endParaRPr lang="en-GB" altLang="en-US" sz="1200" b="0">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88310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8" descr="circl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13375" y="3938588"/>
            <a:ext cx="3730625"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24"/>
          <p:cNvSpPr>
            <a:spLocks noChangeArrowheads="1"/>
          </p:cNvSpPr>
          <p:nvPr userDrawn="1"/>
        </p:nvSpPr>
        <p:spPr bwMode="auto">
          <a:xfrm>
            <a:off x="250825" y="188913"/>
            <a:ext cx="1295400" cy="1295400"/>
          </a:xfrm>
          <a:prstGeom prst="ellipse">
            <a:avLst/>
          </a:prstGeom>
          <a:solidFill>
            <a:srgbClr val="000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eaLnBrk="1" hangingPunct="1"/>
            <a:endParaRPr lang="en-GB" altLang="en-US"/>
          </a:p>
        </p:txBody>
      </p:sp>
      <p:sp>
        <p:nvSpPr>
          <p:cNvPr id="8197" name="Rectangle 5"/>
          <p:cNvSpPr>
            <a:spLocks noGrp="1" noChangeArrowheads="1"/>
          </p:cNvSpPr>
          <p:nvPr>
            <p:ph type="ctrTitle"/>
          </p:nvPr>
        </p:nvSpPr>
        <p:spPr>
          <a:xfrm>
            <a:off x="973138" y="2735263"/>
            <a:ext cx="7312025" cy="1074737"/>
          </a:xfrm>
          <a:solidFill>
            <a:schemeClr val="bg1"/>
          </a:solidFill>
        </p:spPr>
        <p:txBody>
          <a:bodyPr/>
          <a:lstStyle>
            <a:lvl1pPr algn="ctr">
              <a:defRPr sz="4000">
                <a:solidFill>
                  <a:srgbClr val="003399"/>
                </a:solidFill>
              </a:defRPr>
            </a:lvl1pPr>
          </a:lstStyle>
          <a:p>
            <a:pPr lvl="0"/>
            <a:r>
              <a:rPr lang="en-US" altLang="en-US" noProof="0" smtClean="0"/>
              <a:t>Click to edit Master title style</a:t>
            </a:r>
          </a:p>
        </p:txBody>
      </p:sp>
    </p:spTree>
    <p:extLst>
      <p:ext uri="{BB962C8B-B14F-4D97-AF65-F5344CB8AC3E}">
        <p14:creationId xmlns:p14="http://schemas.microsoft.com/office/powerpoint/2010/main" val="66850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1638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07275" y="327025"/>
            <a:ext cx="1736725" cy="52498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197100" y="327025"/>
            <a:ext cx="5057775" cy="5249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1144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7100" y="327025"/>
            <a:ext cx="6946900" cy="1017588"/>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2798763" y="1538288"/>
            <a:ext cx="6165850" cy="4038600"/>
          </a:xfrm>
        </p:spPr>
        <p:txBody>
          <a:bodyPr/>
          <a:lstStyle/>
          <a:p>
            <a:pPr lvl="0"/>
            <a:endParaRPr lang="en-GB" noProof="0" smtClean="0"/>
          </a:p>
        </p:txBody>
      </p:sp>
    </p:spTree>
    <p:extLst>
      <p:ext uri="{BB962C8B-B14F-4D97-AF65-F5344CB8AC3E}">
        <p14:creationId xmlns:p14="http://schemas.microsoft.com/office/powerpoint/2010/main" val="327524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7100" y="327025"/>
            <a:ext cx="6946900" cy="10175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798763" y="1538288"/>
            <a:ext cx="3006725"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957888" y="1538288"/>
            <a:ext cx="3006725"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555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1185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5658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798763" y="1538288"/>
            <a:ext cx="3006725"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957888" y="1538288"/>
            <a:ext cx="3006725"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0835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3252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38208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26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936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0595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4" descr="circle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3890963"/>
            <a:ext cx="38100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2798763" y="1538288"/>
            <a:ext cx="6165850" cy="403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en-US" smtClean="0"/>
              <a:t>Click to edit Master text styles</a:t>
            </a:r>
          </a:p>
          <a:p>
            <a:pPr lvl="1"/>
            <a:r>
              <a:rPr lang="fr-FR" altLang="en-US" smtClean="0"/>
              <a:t>Second level</a:t>
            </a:r>
          </a:p>
          <a:p>
            <a:pPr lvl="2"/>
            <a:r>
              <a:rPr lang="fr-FR" altLang="en-US" smtClean="0"/>
              <a:t>Third level</a:t>
            </a:r>
          </a:p>
          <a:p>
            <a:pPr lvl="3"/>
            <a:r>
              <a:rPr lang="fr-FR" altLang="en-US" smtClean="0"/>
              <a:t>Fourth level</a:t>
            </a:r>
          </a:p>
          <a:p>
            <a:pPr lvl="4"/>
            <a:r>
              <a:rPr lang="fr-FR" altLang="en-US" smtClean="0"/>
              <a:t>Fifth level</a:t>
            </a:r>
          </a:p>
        </p:txBody>
      </p:sp>
      <p:sp>
        <p:nvSpPr>
          <p:cNvPr id="1028" name="Rectangle 2"/>
          <p:cNvSpPr>
            <a:spLocks noGrp="1" noChangeArrowheads="1"/>
          </p:cNvSpPr>
          <p:nvPr>
            <p:ph type="title"/>
          </p:nvPr>
        </p:nvSpPr>
        <p:spPr bwMode="auto">
          <a:xfrm>
            <a:off x="2197100" y="327025"/>
            <a:ext cx="6946900" cy="1017588"/>
          </a:xfrm>
          <a:prstGeom prst="rect">
            <a:avLst/>
          </a:prstGeom>
          <a:solidFill>
            <a:srgbClr val="000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en-US" smtClean="0"/>
              <a:t>Click to edit Master title style</a:t>
            </a:r>
          </a:p>
        </p:txBody>
      </p:sp>
      <p:sp>
        <p:nvSpPr>
          <p:cNvPr id="1029" name="Rectangle 36"/>
          <p:cNvSpPr>
            <a:spLocks noChangeArrowheads="1"/>
          </p:cNvSpPr>
          <p:nvPr userDrawn="1"/>
        </p:nvSpPr>
        <p:spPr bwMode="auto">
          <a:xfrm>
            <a:off x="1371600" y="6324600"/>
            <a:ext cx="1365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r>
              <a:rPr lang="en-US" altLang="en-US">
                <a:solidFill>
                  <a:srgbClr val="003399"/>
                </a:solidFill>
              </a:rPr>
              <a:t>www.company.com</a:t>
            </a:r>
            <a:endParaRPr lang="fr-FR" altLang="en-US">
              <a:solidFill>
                <a:srgbClr val="003399"/>
              </a:solidFill>
            </a:endParaRPr>
          </a:p>
        </p:txBody>
      </p:sp>
      <p:sp>
        <p:nvSpPr>
          <p:cNvPr id="1030" name="Oval 37"/>
          <p:cNvSpPr>
            <a:spLocks noChangeArrowheads="1"/>
          </p:cNvSpPr>
          <p:nvPr userDrawn="1"/>
        </p:nvSpPr>
        <p:spPr bwMode="auto">
          <a:xfrm>
            <a:off x="250825" y="188913"/>
            <a:ext cx="1295400" cy="1295400"/>
          </a:xfrm>
          <a:prstGeom prst="ellipse">
            <a:avLst/>
          </a:prstGeom>
          <a:solidFill>
            <a:srgbClr val="000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eaLnBrk="1" hangingPunct="1"/>
            <a:endParaRPr lang="en-GB"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50000"/>
        </a:spcBef>
        <a:spcAft>
          <a:spcPct val="0"/>
        </a:spcAft>
        <a:defRPr sz="2800" b="1" kern="1200">
          <a:solidFill>
            <a:schemeClr val="bg1"/>
          </a:solidFill>
          <a:latin typeface="+mj-lt"/>
          <a:ea typeface="+mj-ea"/>
          <a:cs typeface="+mj-cs"/>
        </a:defRPr>
      </a:lvl1pPr>
      <a:lvl2pPr algn="l" rtl="0" eaLnBrk="0" fontAlgn="base" hangingPunct="0">
        <a:spcBef>
          <a:spcPct val="50000"/>
        </a:spcBef>
        <a:spcAft>
          <a:spcPct val="0"/>
        </a:spcAft>
        <a:defRPr sz="2800" b="1">
          <a:solidFill>
            <a:schemeClr val="bg1"/>
          </a:solidFill>
          <a:latin typeface="Arial" panose="020B0604020202020204" pitchFamily="34" charset="0"/>
        </a:defRPr>
      </a:lvl2pPr>
      <a:lvl3pPr algn="l" rtl="0" eaLnBrk="0" fontAlgn="base" hangingPunct="0">
        <a:spcBef>
          <a:spcPct val="50000"/>
        </a:spcBef>
        <a:spcAft>
          <a:spcPct val="0"/>
        </a:spcAft>
        <a:defRPr sz="2800" b="1">
          <a:solidFill>
            <a:schemeClr val="bg1"/>
          </a:solidFill>
          <a:latin typeface="Arial" panose="020B0604020202020204" pitchFamily="34" charset="0"/>
        </a:defRPr>
      </a:lvl3pPr>
      <a:lvl4pPr algn="l" rtl="0" eaLnBrk="0" fontAlgn="base" hangingPunct="0">
        <a:spcBef>
          <a:spcPct val="50000"/>
        </a:spcBef>
        <a:spcAft>
          <a:spcPct val="0"/>
        </a:spcAft>
        <a:defRPr sz="2800" b="1">
          <a:solidFill>
            <a:schemeClr val="bg1"/>
          </a:solidFill>
          <a:latin typeface="Arial" panose="020B0604020202020204" pitchFamily="34" charset="0"/>
        </a:defRPr>
      </a:lvl4pPr>
      <a:lvl5pPr algn="l" rtl="0" eaLnBrk="0" fontAlgn="base" hangingPunct="0">
        <a:spcBef>
          <a:spcPct val="50000"/>
        </a:spcBef>
        <a:spcAft>
          <a:spcPct val="0"/>
        </a:spcAft>
        <a:defRPr sz="2800" b="1">
          <a:solidFill>
            <a:schemeClr val="bg1"/>
          </a:solidFill>
          <a:latin typeface="Arial" panose="020B0604020202020204" pitchFamily="34" charset="0"/>
        </a:defRPr>
      </a:lvl5pPr>
      <a:lvl6pPr marL="457200" algn="l" rtl="0" fontAlgn="base">
        <a:spcBef>
          <a:spcPct val="50000"/>
        </a:spcBef>
        <a:spcAft>
          <a:spcPct val="0"/>
        </a:spcAft>
        <a:defRPr sz="2800" b="1">
          <a:solidFill>
            <a:schemeClr val="bg1"/>
          </a:solidFill>
          <a:latin typeface="Arial" panose="020B0604020202020204" pitchFamily="34" charset="0"/>
        </a:defRPr>
      </a:lvl6pPr>
      <a:lvl7pPr marL="914400" algn="l" rtl="0" fontAlgn="base">
        <a:spcBef>
          <a:spcPct val="50000"/>
        </a:spcBef>
        <a:spcAft>
          <a:spcPct val="0"/>
        </a:spcAft>
        <a:defRPr sz="2800" b="1">
          <a:solidFill>
            <a:schemeClr val="bg1"/>
          </a:solidFill>
          <a:latin typeface="Arial" panose="020B0604020202020204" pitchFamily="34" charset="0"/>
        </a:defRPr>
      </a:lvl7pPr>
      <a:lvl8pPr marL="1371600" algn="l" rtl="0" fontAlgn="base">
        <a:spcBef>
          <a:spcPct val="50000"/>
        </a:spcBef>
        <a:spcAft>
          <a:spcPct val="0"/>
        </a:spcAft>
        <a:defRPr sz="2800" b="1">
          <a:solidFill>
            <a:schemeClr val="bg1"/>
          </a:solidFill>
          <a:latin typeface="Arial" panose="020B0604020202020204" pitchFamily="34" charset="0"/>
        </a:defRPr>
      </a:lvl8pPr>
      <a:lvl9pPr marL="1828800" algn="l" rtl="0" fontAlgn="base">
        <a:spcBef>
          <a:spcPct val="50000"/>
        </a:spcBef>
        <a:spcAft>
          <a:spcPct val="0"/>
        </a:spcAft>
        <a:defRPr sz="2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99CC00"/>
        </a:buClr>
        <a:buSzPct val="150000"/>
        <a:buChar char="•"/>
        <a:defRPr sz="2400" kern="1200">
          <a:solidFill>
            <a:srgbClr val="003399"/>
          </a:solidFill>
          <a:latin typeface="+mn-lt"/>
          <a:ea typeface="+mn-ea"/>
          <a:cs typeface="+mn-cs"/>
        </a:defRPr>
      </a:lvl1pPr>
      <a:lvl2pPr marL="742950" indent="-285750" algn="l" rtl="0" eaLnBrk="0" fontAlgn="base" hangingPunct="0">
        <a:spcBef>
          <a:spcPct val="20000"/>
        </a:spcBef>
        <a:spcAft>
          <a:spcPct val="0"/>
        </a:spcAft>
        <a:buClr>
          <a:srgbClr val="99CC00"/>
        </a:buClr>
        <a:buSzPct val="150000"/>
        <a:buChar char="•"/>
        <a:defRPr sz="2000"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99CC00"/>
        </a:buClr>
        <a:buSzPct val="150000"/>
        <a:buChar char="•"/>
        <a:defRPr kern="1200">
          <a:solidFill>
            <a:srgbClr val="003399"/>
          </a:solidFill>
          <a:latin typeface="+mn-lt"/>
          <a:ea typeface="+mn-ea"/>
          <a:cs typeface="+mn-cs"/>
        </a:defRPr>
      </a:lvl3pPr>
      <a:lvl4pPr marL="1600200" indent="-228600" algn="l" rtl="0" eaLnBrk="0" fontAlgn="base" hangingPunct="0">
        <a:spcBef>
          <a:spcPct val="20000"/>
        </a:spcBef>
        <a:spcAft>
          <a:spcPct val="0"/>
        </a:spcAft>
        <a:buClr>
          <a:srgbClr val="99CC00"/>
        </a:buClr>
        <a:buChar char="–"/>
        <a:defRPr sz="1600" kern="1200">
          <a:solidFill>
            <a:srgbClr val="003399"/>
          </a:solidFill>
          <a:latin typeface="+mn-lt"/>
          <a:ea typeface="+mn-ea"/>
          <a:cs typeface="+mn-cs"/>
        </a:defRPr>
      </a:lvl4pPr>
      <a:lvl5pPr marL="2057400" indent="-228600" algn="l" rtl="0" eaLnBrk="0" fontAlgn="base" hangingPunct="0">
        <a:spcBef>
          <a:spcPct val="20000"/>
        </a:spcBef>
        <a:spcAft>
          <a:spcPct val="0"/>
        </a:spcAft>
        <a:buClr>
          <a:srgbClr val="99CC00"/>
        </a:buClr>
        <a:buChar char="»"/>
        <a:defRPr sz="1600" kern="1200">
          <a:solidFill>
            <a:srgbClr val="0033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GB" altLang="en-US" dirty="0" smtClean="0"/>
              <a:t>Puppet</a:t>
            </a:r>
            <a:endParaRPr lang="en-US" altLang="en-US" dirty="0" smtClean="0"/>
          </a:p>
        </p:txBody>
      </p:sp>
      <p:sp>
        <p:nvSpPr>
          <p:cNvPr id="4100" name="Rectangle 9"/>
          <p:cNvSpPr>
            <a:spLocks noChangeArrowheads="1"/>
          </p:cNvSpPr>
          <p:nvPr/>
        </p:nvSpPr>
        <p:spPr bwMode="auto">
          <a:xfrm>
            <a:off x="6683089" y="5791200"/>
            <a:ext cx="7136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r>
              <a:rPr lang="ko-KR" altLang="en-US" sz="1400" dirty="0" err="1" smtClean="0"/>
              <a:t>왕희일</a:t>
            </a:r>
            <a:endParaRPr lang="en-US" altLang="ko-KR" sz="1400" dirty="0" smtClean="0"/>
          </a:p>
          <a:p>
            <a:pPr algn="l" eaLnBrk="1" hangingPunct="1"/>
            <a:r>
              <a:rPr lang="ko-KR" altLang="en-US" sz="1400" dirty="0" smtClean="0"/>
              <a:t>조은</a:t>
            </a:r>
            <a:r>
              <a:rPr lang="ko-KR" altLang="en-US" sz="1400" dirty="0"/>
              <a:t>성</a:t>
            </a:r>
            <a:endParaRPr lang="en-US" altLang="ko-KR" sz="1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eaLnBrk="1" hangingPunct="1"/>
            <a:endParaRPr lang="en-GB" altLang="en-US"/>
          </a:p>
        </p:txBody>
      </p:sp>
      <p:sp>
        <p:nvSpPr>
          <p:cNvPr id="14339"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14340"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GB" altLang="en-US" sz="2000">
                <a:solidFill>
                  <a:schemeClr val="tx1"/>
                </a:solidFill>
                <a:cs typeface="Arial" panose="020B0604020202020204" pitchFamily="34" charset="0"/>
              </a:rPr>
              <a:t>You are free to use these templates for your personal and business presentations.</a:t>
            </a:r>
          </a:p>
        </p:txBody>
      </p:sp>
      <p:sp>
        <p:nvSpPr>
          <p:cNvPr id="14341"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lr>
                <a:srgbClr val="99CC00"/>
              </a:buClr>
              <a:buSzPct val="150000"/>
              <a:buChar char="•"/>
              <a:defRPr sz="2400">
                <a:solidFill>
                  <a:srgbClr val="003399"/>
                </a:solidFill>
                <a:latin typeface="Arial" panose="020B0604020202020204" pitchFamily="34" charset="0"/>
              </a:defRPr>
            </a:lvl1pPr>
            <a:lvl2pPr marL="533400" indent="-285750">
              <a:spcBef>
                <a:spcPct val="20000"/>
              </a:spcBef>
              <a:buClr>
                <a:srgbClr val="99CC00"/>
              </a:buClr>
              <a:buSzPct val="150000"/>
              <a:buChar char="•"/>
              <a:defRPr sz="2000">
                <a:solidFill>
                  <a:srgbClr val="003399"/>
                </a:solidFill>
                <a:latin typeface="Arial" panose="020B0604020202020204" pitchFamily="34" charset="0"/>
              </a:defRPr>
            </a:lvl2pPr>
            <a:lvl3pPr marL="1143000" indent="-228600">
              <a:spcBef>
                <a:spcPct val="20000"/>
              </a:spcBef>
              <a:buClr>
                <a:srgbClr val="99CC00"/>
              </a:buClr>
              <a:buSzPct val="150000"/>
              <a:buChar char="•"/>
              <a:defRPr>
                <a:solidFill>
                  <a:srgbClr val="003399"/>
                </a:solidFill>
                <a:latin typeface="Arial" panose="020B0604020202020204" pitchFamily="34" charset="0"/>
              </a:defRPr>
            </a:lvl3pPr>
            <a:lvl4pPr marL="1600200" indent="-228600">
              <a:spcBef>
                <a:spcPct val="20000"/>
              </a:spcBef>
              <a:buClr>
                <a:srgbClr val="99CC00"/>
              </a:buClr>
              <a:buChar char="–"/>
              <a:defRPr sz="1600">
                <a:solidFill>
                  <a:srgbClr val="003399"/>
                </a:solidFill>
                <a:latin typeface="Arial" panose="020B0604020202020204" pitchFamily="34" charset="0"/>
              </a:defRPr>
            </a:lvl4pPr>
            <a:lvl5pPr marL="2057400" indent="-228600">
              <a:spcBef>
                <a:spcPct val="20000"/>
              </a:spcBef>
              <a:buClr>
                <a:srgbClr val="99CC00"/>
              </a:buClr>
              <a:buChar char="»"/>
              <a:defRPr sz="1600">
                <a:solidFill>
                  <a:srgbClr val="003399"/>
                </a:solidFill>
                <a:latin typeface="Arial" panose="020B0604020202020204" pitchFamily="34" charset="0"/>
              </a:defRPr>
            </a:lvl5pPr>
            <a:lvl6pPr marL="2514600" indent="-228600" eaLnBrk="0" fontAlgn="base" hangingPunct="0">
              <a:spcBef>
                <a:spcPct val="20000"/>
              </a:spcBef>
              <a:spcAft>
                <a:spcPct val="0"/>
              </a:spcAft>
              <a:buClr>
                <a:srgbClr val="99CC00"/>
              </a:buClr>
              <a:buChar char="»"/>
              <a:defRPr sz="1600">
                <a:solidFill>
                  <a:srgbClr val="003399"/>
                </a:solidFill>
                <a:latin typeface="Arial" panose="020B0604020202020204" pitchFamily="34" charset="0"/>
              </a:defRPr>
            </a:lvl6pPr>
            <a:lvl7pPr marL="2971800" indent="-228600" eaLnBrk="0" fontAlgn="base" hangingPunct="0">
              <a:spcBef>
                <a:spcPct val="20000"/>
              </a:spcBef>
              <a:spcAft>
                <a:spcPct val="0"/>
              </a:spcAft>
              <a:buClr>
                <a:srgbClr val="99CC00"/>
              </a:buClr>
              <a:buChar char="»"/>
              <a:defRPr sz="1600">
                <a:solidFill>
                  <a:srgbClr val="003399"/>
                </a:solidFill>
                <a:latin typeface="Arial" panose="020B0604020202020204" pitchFamily="34" charset="0"/>
              </a:defRPr>
            </a:lvl7pPr>
            <a:lvl8pPr marL="3429000" indent="-228600" eaLnBrk="0" fontAlgn="base" hangingPunct="0">
              <a:spcBef>
                <a:spcPct val="20000"/>
              </a:spcBef>
              <a:spcAft>
                <a:spcPct val="0"/>
              </a:spcAft>
              <a:buClr>
                <a:srgbClr val="99CC00"/>
              </a:buClr>
              <a:buChar char="»"/>
              <a:defRPr sz="1600">
                <a:solidFill>
                  <a:srgbClr val="003399"/>
                </a:solidFill>
                <a:latin typeface="Arial" panose="020B0604020202020204" pitchFamily="34" charset="0"/>
              </a:defRPr>
            </a:lvl8pPr>
            <a:lvl9pPr marL="3886200" indent="-228600" eaLnBrk="0" fontAlgn="base" hangingPunct="0">
              <a:spcBef>
                <a:spcPct val="20000"/>
              </a:spcBef>
              <a:spcAft>
                <a:spcPct val="0"/>
              </a:spcAft>
              <a:buClr>
                <a:srgbClr val="99CC00"/>
              </a:buClr>
              <a:buChar char="»"/>
              <a:defRPr sz="1600">
                <a:solidFill>
                  <a:srgbClr val="003399"/>
                </a:solidFill>
                <a:latin typeface="Arial" panose="020B0604020202020204" pitchFamily="34" charset="0"/>
              </a:defRPr>
            </a:lvl9pPr>
          </a:lstStyle>
          <a:p>
            <a:pPr eaLnBrk="1" hangingPunct="1">
              <a:spcBef>
                <a:spcPct val="0"/>
              </a:spcBef>
              <a:buClrTx/>
              <a:buSzTx/>
              <a:buFontTx/>
              <a:buNone/>
            </a:pPr>
            <a:r>
              <a:rPr lang="en-GB" altLang="en-US" sz="1600" u="sng">
                <a:solidFill>
                  <a:schemeClr val="tx1"/>
                </a:solidFill>
                <a:cs typeface="Arial" panose="020B0604020202020204" pitchFamily="34" charset="0"/>
              </a:rPr>
              <a:t>Do</a:t>
            </a:r>
          </a:p>
          <a:p>
            <a:pPr eaLnBrk="1" hangingPunct="1">
              <a:spcBef>
                <a:spcPct val="0"/>
              </a:spcBef>
              <a:buClrTx/>
              <a:buSzTx/>
              <a:buFont typeface="Wingdings" panose="05000000000000000000" pitchFamily="2" charset="2"/>
              <a:buChar char="ü"/>
            </a:pPr>
            <a:r>
              <a:rPr lang="en-GB" altLang="en-US" sz="1400" b="0">
                <a:solidFill>
                  <a:schemeClr val="tx1"/>
                </a:solidFill>
                <a:cs typeface="Arial" panose="020B0604020202020204" pitchFamily="34" charset="0"/>
              </a:rPr>
              <a:t>Use these templates for your presentations</a:t>
            </a:r>
          </a:p>
          <a:p>
            <a:pPr eaLnBrk="1" hangingPunct="1">
              <a:spcBef>
                <a:spcPct val="0"/>
              </a:spcBef>
              <a:buClrTx/>
              <a:buSzTx/>
              <a:buFont typeface="Wingdings" panose="05000000000000000000" pitchFamily="2" charset="2"/>
              <a:buChar char="ü"/>
            </a:pPr>
            <a:r>
              <a:rPr lang="en-GB" altLang="en-US" sz="1400" b="0">
                <a:solidFill>
                  <a:schemeClr val="tx1"/>
                </a:solidFill>
                <a:cs typeface="Arial" panose="020B0604020202020204" pitchFamily="34" charset="0"/>
              </a:rPr>
              <a:t>Display your presentation on a web site provided that it is not for the purpose of downloading the template.</a:t>
            </a:r>
          </a:p>
          <a:p>
            <a:pPr eaLnBrk="1" hangingPunct="1">
              <a:spcBef>
                <a:spcPct val="0"/>
              </a:spcBef>
              <a:buClrTx/>
              <a:buSzTx/>
              <a:buFont typeface="Wingdings" panose="05000000000000000000" pitchFamily="2" charset="2"/>
              <a:buChar char="ü"/>
            </a:pPr>
            <a:r>
              <a:rPr lang="en-US" altLang="en-US" sz="1400" b="0">
                <a:solidFill>
                  <a:schemeClr val="tx1"/>
                </a:solidFill>
                <a:cs typeface="Arial" panose="020B0604020202020204" pitchFamily="34" charset="0"/>
              </a:rPr>
              <a:t>If you like these templates, we would always appreciate a link back to our website.  Many thanks.</a:t>
            </a:r>
          </a:p>
          <a:p>
            <a:pPr eaLnBrk="1" hangingPunct="1">
              <a:spcBef>
                <a:spcPct val="0"/>
              </a:spcBef>
              <a:buClrTx/>
              <a:buSzTx/>
              <a:buFont typeface="Wingdings" panose="05000000000000000000" pitchFamily="2" charset="2"/>
              <a:buChar char="ü"/>
            </a:pPr>
            <a:endParaRPr lang="en-US" altLang="en-US" sz="1400" b="0">
              <a:solidFill>
                <a:schemeClr val="tx1"/>
              </a:solidFill>
              <a:cs typeface="Arial" panose="020B0604020202020204" pitchFamily="34" charset="0"/>
            </a:endParaRPr>
          </a:p>
        </p:txBody>
      </p:sp>
      <p:sp>
        <p:nvSpPr>
          <p:cNvPr id="14342"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lr>
                <a:srgbClr val="99CC00"/>
              </a:buClr>
              <a:buSzPct val="150000"/>
              <a:buChar char="•"/>
              <a:defRPr sz="2400">
                <a:solidFill>
                  <a:srgbClr val="003399"/>
                </a:solidFill>
                <a:latin typeface="Arial" panose="020B0604020202020204" pitchFamily="34" charset="0"/>
              </a:defRPr>
            </a:lvl1pPr>
            <a:lvl2pPr marL="742950" indent="-285750">
              <a:spcBef>
                <a:spcPct val="20000"/>
              </a:spcBef>
              <a:buClr>
                <a:srgbClr val="99CC00"/>
              </a:buClr>
              <a:buSzPct val="150000"/>
              <a:buChar char="•"/>
              <a:defRPr sz="2000">
                <a:solidFill>
                  <a:srgbClr val="003399"/>
                </a:solidFill>
                <a:latin typeface="Arial" panose="020B0604020202020204" pitchFamily="34" charset="0"/>
              </a:defRPr>
            </a:lvl2pPr>
            <a:lvl3pPr marL="1143000" indent="-228600">
              <a:spcBef>
                <a:spcPct val="20000"/>
              </a:spcBef>
              <a:buClr>
                <a:srgbClr val="99CC00"/>
              </a:buClr>
              <a:buSzPct val="150000"/>
              <a:buChar char="•"/>
              <a:defRPr>
                <a:solidFill>
                  <a:srgbClr val="003399"/>
                </a:solidFill>
                <a:latin typeface="Arial" panose="020B0604020202020204" pitchFamily="34" charset="0"/>
              </a:defRPr>
            </a:lvl3pPr>
            <a:lvl4pPr marL="1600200" indent="-228600">
              <a:spcBef>
                <a:spcPct val="20000"/>
              </a:spcBef>
              <a:buClr>
                <a:srgbClr val="99CC00"/>
              </a:buClr>
              <a:buChar char="–"/>
              <a:defRPr sz="1600">
                <a:solidFill>
                  <a:srgbClr val="003399"/>
                </a:solidFill>
                <a:latin typeface="Arial" panose="020B0604020202020204" pitchFamily="34" charset="0"/>
              </a:defRPr>
            </a:lvl4pPr>
            <a:lvl5pPr marL="2057400" indent="-228600">
              <a:spcBef>
                <a:spcPct val="20000"/>
              </a:spcBef>
              <a:buClr>
                <a:srgbClr val="99CC00"/>
              </a:buClr>
              <a:buChar char="»"/>
              <a:defRPr sz="1600">
                <a:solidFill>
                  <a:srgbClr val="003399"/>
                </a:solidFill>
                <a:latin typeface="Arial" panose="020B0604020202020204" pitchFamily="34" charset="0"/>
              </a:defRPr>
            </a:lvl5pPr>
            <a:lvl6pPr marL="2514600" indent="-228600" eaLnBrk="0" fontAlgn="base" hangingPunct="0">
              <a:spcBef>
                <a:spcPct val="20000"/>
              </a:spcBef>
              <a:spcAft>
                <a:spcPct val="0"/>
              </a:spcAft>
              <a:buClr>
                <a:srgbClr val="99CC00"/>
              </a:buClr>
              <a:buChar char="»"/>
              <a:defRPr sz="1600">
                <a:solidFill>
                  <a:srgbClr val="003399"/>
                </a:solidFill>
                <a:latin typeface="Arial" panose="020B0604020202020204" pitchFamily="34" charset="0"/>
              </a:defRPr>
            </a:lvl6pPr>
            <a:lvl7pPr marL="2971800" indent="-228600" eaLnBrk="0" fontAlgn="base" hangingPunct="0">
              <a:spcBef>
                <a:spcPct val="20000"/>
              </a:spcBef>
              <a:spcAft>
                <a:spcPct val="0"/>
              </a:spcAft>
              <a:buClr>
                <a:srgbClr val="99CC00"/>
              </a:buClr>
              <a:buChar char="»"/>
              <a:defRPr sz="1600">
                <a:solidFill>
                  <a:srgbClr val="003399"/>
                </a:solidFill>
                <a:latin typeface="Arial" panose="020B0604020202020204" pitchFamily="34" charset="0"/>
              </a:defRPr>
            </a:lvl7pPr>
            <a:lvl8pPr marL="3429000" indent="-228600" eaLnBrk="0" fontAlgn="base" hangingPunct="0">
              <a:spcBef>
                <a:spcPct val="20000"/>
              </a:spcBef>
              <a:spcAft>
                <a:spcPct val="0"/>
              </a:spcAft>
              <a:buClr>
                <a:srgbClr val="99CC00"/>
              </a:buClr>
              <a:buChar char="»"/>
              <a:defRPr sz="1600">
                <a:solidFill>
                  <a:srgbClr val="003399"/>
                </a:solidFill>
                <a:latin typeface="Arial" panose="020B0604020202020204" pitchFamily="34" charset="0"/>
              </a:defRPr>
            </a:lvl8pPr>
            <a:lvl9pPr marL="3886200" indent="-228600" eaLnBrk="0" fontAlgn="base" hangingPunct="0">
              <a:spcBef>
                <a:spcPct val="20000"/>
              </a:spcBef>
              <a:spcAft>
                <a:spcPct val="0"/>
              </a:spcAft>
              <a:buClr>
                <a:srgbClr val="99CC00"/>
              </a:buClr>
              <a:buChar char="»"/>
              <a:defRPr sz="1600">
                <a:solidFill>
                  <a:srgbClr val="003399"/>
                </a:solidFill>
                <a:latin typeface="Arial" panose="020B0604020202020204" pitchFamily="34" charset="0"/>
              </a:defRPr>
            </a:lvl9pPr>
          </a:lstStyle>
          <a:p>
            <a:pPr eaLnBrk="1" hangingPunct="1">
              <a:spcBef>
                <a:spcPct val="0"/>
              </a:spcBef>
              <a:buClrTx/>
              <a:buSzTx/>
              <a:buFontTx/>
              <a:buNone/>
            </a:pPr>
            <a:r>
              <a:rPr lang="en-GB" altLang="en-US" sz="1600" u="sng">
                <a:solidFill>
                  <a:schemeClr val="tx1"/>
                </a:solidFill>
                <a:cs typeface="Arial" panose="020B0604020202020204" pitchFamily="34" charset="0"/>
              </a:rPr>
              <a:t>Don’t</a:t>
            </a:r>
          </a:p>
          <a:p>
            <a:pPr eaLnBrk="1" hangingPunct="1">
              <a:spcBef>
                <a:spcPct val="0"/>
              </a:spcBef>
              <a:buClrTx/>
              <a:buSzTx/>
              <a:buFont typeface="Wingdings" panose="05000000000000000000" pitchFamily="2" charset="2"/>
              <a:buChar char="û"/>
            </a:pPr>
            <a:r>
              <a:rPr lang="en-GB" altLang="en-US" sz="1400" b="0">
                <a:solidFill>
                  <a:schemeClr val="tx1"/>
                </a:solidFill>
                <a:cs typeface="Arial" panose="020B0604020202020204" pitchFamily="34" charset="0"/>
              </a:rPr>
              <a:t>Resell or distribute these templates</a:t>
            </a:r>
          </a:p>
          <a:p>
            <a:pPr eaLnBrk="1" hangingPunct="1">
              <a:spcBef>
                <a:spcPct val="0"/>
              </a:spcBef>
              <a:buClrTx/>
              <a:buSzTx/>
              <a:buFont typeface="Wingdings" panose="05000000000000000000" pitchFamily="2" charset="2"/>
              <a:buChar char="û"/>
            </a:pPr>
            <a:r>
              <a:rPr lang="en-GB" altLang="en-US" sz="1400" b="0">
                <a:solidFill>
                  <a:schemeClr val="tx1"/>
                </a:solidFill>
                <a:cs typeface="Arial" panose="020B0604020202020204" pitchFamily="34" charset="0"/>
              </a:rPr>
              <a:t>Put these templates on a website for download.  This includes uploading them onto file sharing networks like Slideshare, Myspace, Facebook, bit torrent etc</a:t>
            </a:r>
          </a:p>
          <a:p>
            <a:pPr eaLnBrk="1" hangingPunct="1">
              <a:spcBef>
                <a:spcPct val="0"/>
              </a:spcBef>
              <a:buClrTx/>
              <a:buSzTx/>
              <a:buFont typeface="Wingdings" panose="05000000000000000000" pitchFamily="2" charset="2"/>
              <a:buChar char="û"/>
            </a:pPr>
            <a:r>
              <a:rPr lang="en-GB" altLang="en-US" sz="1400" b="0">
                <a:solidFill>
                  <a:schemeClr val="tx1"/>
                </a:solidFill>
                <a:cs typeface="Arial" panose="020B0604020202020204" pitchFamily="34" charset="0"/>
              </a:rPr>
              <a:t>Pass off any of our created content as your own work</a:t>
            </a:r>
            <a:endParaRPr lang="en-US" altLang="en-US" sz="1400" b="0">
              <a:solidFill>
                <a:schemeClr val="tx1"/>
              </a:solidFill>
              <a:cs typeface="Arial" panose="020B0604020202020204" pitchFamily="34" charset="0"/>
            </a:endParaRPr>
          </a:p>
        </p:txBody>
      </p:sp>
      <p:sp>
        <p:nvSpPr>
          <p:cNvPr id="14343"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r">
              <a:defRPr sz="1000" b="1">
                <a:solidFill>
                  <a:schemeClr val="bg1"/>
                </a:solidFill>
                <a:latin typeface="Arial" panose="020B0604020202020204" pitchFamily="34" charset="0"/>
              </a:defRPr>
            </a:lvl1pPr>
            <a:lvl2pPr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lvl="1" algn="ctr" eaLnBrk="1" hangingPunct="1">
              <a:lnSpc>
                <a:spcPct val="90000"/>
              </a:lnSpc>
              <a:spcBef>
                <a:spcPct val="20000"/>
              </a:spcBef>
              <a:buClr>
                <a:schemeClr val="accent1"/>
              </a:buClr>
            </a:pPr>
            <a:r>
              <a:rPr lang="en-GB" altLang="en-US" sz="2000">
                <a:solidFill>
                  <a:schemeClr val="tx1"/>
                </a:solidFill>
                <a:cs typeface="Arial" panose="020B0604020202020204" pitchFamily="34" charset="0"/>
              </a:rPr>
              <a:t>You can find many more free templates on the Presentation Magazine website </a:t>
            </a:r>
            <a:r>
              <a:rPr lang="en-GB" altLang="en-US" sz="2000">
                <a:solidFill>
                  <a:schemeClr val="tx1"/>
                </a:solidFill>
                <a:cs typeface="Arial" panose="020B0604020202020204" pitchFamily="34" charset="0"/>
                <a:hlinkClick r:id="rId3"/>
              </a:rPr>
              <a:t>www.presentationmagazine.com</a:t>
            </a:r>
            <a:r>
              <a:rPr lang="en-GB" altLang="en-US" sz="2000">
                <a:solidFill>
                  <a:schemeClr val="tx1"/>
                </a:solidFill>
                <a:cs typeface="Arial" panose="020B0604020202020204" pitchFamily="34" charset="0"/>
              </a:rPr>
              <a:t>  </a:t>
            </a:r>
            <a:endParaRPr lang="en-US" altLang="en-US" sz="2000">
              <a:solidFill>
                <a:schemeClr val="tx1"/>
              </a:solidFill>
              <a:cs typeface="Arial" panose="020B0604020202020204" pitchFamily="34" charset="0"/>
            </a:endParaRPr>
          </a:p>
        </p:txBody>
      </p:sp>
      <p:sp>
        <p:nvSpPr>
          <p:cNvPr id="14344"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GB" altLang="en-US" sz="1400" b="0">
                <a:solidFill>
                  <a:schemeClr val="tx1"/>
                </a:solidFill>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b="0">
              <a:solidFill>
                <a:schemeClr val="tx1"/>
              </a:solidFill>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dirty="0" smtClean="0"/>
              <a:t>Why Puppet?</a:t>
            </a:r>
            <a:endParaRPr lang="en-US" altLang="en-US" dirty="0" smtClean="0"/>
          </a:p>
        </p:txBody>
      </p:sp>
      <p:sp>
        <p:nvSpPr>
          <p:cNvPr id="6147" name="Rectangle 3"/>
          <p:cNvSpPr>
            <a:spLocks noGrp="1" noChangeArrowheads="1"/>
          </p:cNvSpPr>
          <p:nvPr>
            <p:ph type="body" idx="1"/>
          </p:nvPr>
        </p:nvSpPr>
        <p:spPr/>
        <p:txBody>
          <a:bodyPr/>
          <a:lstStyle/>
          <a:p>
            <a:pPr eaLnBrk="1" hangingPunct="1"/>
            <a:r>
              <a:rPr lang="ko-KR" altLang="en-US" dirty="0" smtClean="0"/>
              <a:t>설치의 자동화</a:t>
            </a:r>
            <a:r>
              <a:rPr lang="en-US" altLang="ko-KR" dirty="0" smtClean="0"/>
              <a:t>(</a:t>
            </a:r>
            <a:r>
              <a:rPr lang="ko-KR" altLang="en-US" dirty="0" smtClean="0"/>
              <a:t>초기 설치</a:t>
            </a:r>
            <a:r>
              <a:rPr lang="en-US" altLang="ko-KR" dirty="0" smtClean="0"/>
              <a:t>, </a:t>
            </a:r>
            <a:r>
              <a:rPr lang="ko-KR" altLang="en-US" dirty="0" smtClean="0"/>
              <a:t>증설</a:t>
            </a:r>
            <a:r>
              <a:rPr lang="en-US" altLang="ko-KR" dirty="0" smtClean="0"/>
              <a:t>…)</a:t>
            </a:r>
            <a:endParaRPr lang="en-US" altLang="ko-KR" dirty="0"/>
          </a:p>
          <a:p>
            <a:pPr eaLnBrk="1" hangingPunct="1"/>
            <a:r>
              <a:rPr lang="ko-KR" altLang="en-US" dirty="0" err="1" smtClean="0"/>
              <a:t>노드</a:t>
            </a:r>
            <a:r>
              <a:rPr lang="ko-KR" altLang="en-US" dirty="0" smtClean="0"/>
              <a:t> 설정 변경의 자동화</a:t>
            </a:r>
            <a:endParaRPr lang="en-US" altLang="ko-KR" dirty="0" smtClean="0"/>
          </a:p>
          <a:p>
            <a:pPr lvl="1" eaLnBrk="1" hangingPunct="1"/>
            <a:r>
              <a:rPr lang="ko-KR" altLang="en-US" dirty="0" err="1" smtClean="0"/>
              <a:t>노드가</a:t>
            </a:r>
            <a:r>
              <a:rPr lang="ko-KR" altLang="en-US" dirty="0"/>
              <a:t> </a:t>
            </a:r>
            <a:r>
              <a:rPr lang="en-US" altLang="ko-KR" dirty="0" smtClean="0"/>
              <a:t>100</a:t>
            </a:r>
            <a:r>
              <a:rPr lang="ko-KR" altLang="en-US" dirty="0" smtClean="0"/>
              <a:t>개이면</a:t>
            </a:r>
            <a:r>
              <a:rPr lang="en-US" altLang="ko-KR" dirty="0" smtClean="0"/>
              <a:t>…?</a:t>
            </a:r>
            <a:endParaRPr lang="en-GB" altLang="en-US" dirty="0" smtClean="0"/>
          </a:p>
          <a:p>
            <a:pPr lvl="1" eaLnBrk="1" hangingPunct="1"/>
            <a:r>
              <a:rPr lang="en-US" altLang="en-US" dirty="0" smtClean="0"/>
              <a:t>Puppet</a:t>
            </a:r>
            <a:r>
              <a:rPr lang="ko-KR" altLang="en-US" dirty="0" smtClean="0"/>
              <a:t>을 통해 바뀐 설정을 모든 </a:t>
            </a:r>
            <a:r>
              <a:rPr lang="ko-KR" altLang="en-US" dirty="0" err="1" smtClean="0"/>
              <a:t>노드에</a:t>
            </a:r>
            <a:r>
              <a:rPr lang="ko-KR" altLang="en-US" dirty="0" smtClean="0"/>
              <a:t> 적용할 수 있다</a:t>
            </a:r>
            <a:r>
              <a:rPr lang="en-US" altLang="ko-KR" dirty="0" smtClean="0"/>
              <a:t>.</a:t>
            </a:r>
            <a:endParaRPr lang="en-US" altLang="ko-KR" dirty="0"/>
          </a:p>
          <a:p>
            <a:pPr lvl="1" eaLnBrk="1" hangingPunct="1"/>
            <a:r>
              <a:rPr lang="en-US" altLang="ko-KR" dirty="0" smtClean="0"/>
              <a:t>=&gt; </a:t>
            </a:r>
            <a:r>
              <a:rPr lang="ko-KR" altLang="en-US" dirty="0" smtClean="0"/>
              <a:t>사람에 의한 실수가 줄어든다</a:t>
            </a:r>
            <a:r>
              <a:rPr lang="en-US" altLang="ko-KR" dirty="0" smtClean="0"/>
              <a:t>!</a:t>
            </a:r>
            <a:endParaRPr lang="en-US" altLang="ko-KR" dirty="0" smtClean="0"/>
          </a:p>
        </p:txBody>
      </p:sp>
      <p:sp>
        <p:nvSpPr>
          <p:cNvPr id="6148" name="Text Box 4"/>
          <p:cNvSpPr txBox="1">
            <a:spLocks noChangeArrowheads="1"/>
          </p:cNvSpPr>
          <p:nvPr/>
        </p:nvSpPr>
        <p:spPr bwMode="auto">
          <a:xfrm>
            <a:off x="152400" y="27114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1600" dirty="0">
                <a:solidFill>
                  <a:srgbClr val="003399"/>
                </a:solidFill>
              </a:rPr>
              <a:t>Chapter</a:t>
            </a:r>
            <a:endParaRPr lang="fr-FR" altLang="en-US" sz="1600" dirty="0">
              <a:solidFill>
                <a:srgbClr val="003399"/>
              </a:solidFill>
            </a:endParaRPr>
          </a:p>
        </p:txBody>
      </p:sp>
      <p:sp>
        <p:nvSpPr>
          <p:cNvPr id="6149" name="Oval 5"/>
          <p:cNvSpPr>
            <a:spLocks noChangeArrowheads="1"/>
          </p:cNvSpPr>
          <p:nvPr/>
        </p:nvSpPr>
        <p:spPr bwMode="auto">
          <a:xfrm>
            <a:off x="1066800" y="2590800"/>
            <a:ext cx="609600" cy="609600"/>
          </a:xfrm>
          <a:prstGeom prst="ellipse">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eaLnBrk="1" hangingPunct="1"/>
            <a:endParaRPr lang="en-GB" altLang="en-US"/>
          </a:p>
        </p:txBody>
      </p:sp>
      <p:sp>
        <p:nvSpPr>
          <p:cNvPr id="6150" name="Rectangle 6"/>
          <p:cNvSpPr>
            <a:spLocks noChangeArrowheads="1"/>
          </p:cNvSpPr>
          <p:nvPr/>
        </p:nvSpPr>
        <p:spPr bwMode="auto">
          <a:xfrm>
            <a:off x="1136650" y="266700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2400" dirty="0">
                <a:solidFill>
                  <a:srgbClr val="4E6EC8"/>
                </a:solidFill>
                <a:latin typeface="Arial Black" panose="020B0A04020102020204" pitchFamily="34" charset="0"/>
              </a:rPr>
              <a:t>2</a:t>
            </a:r>
            <a:endParaRPr lang="fr-FR" altLang="en-US" sz="2400" dirty="0">
              <a:solidFill>
                <a:srgbClr val="4E6EC8"/>
              </a:solidFill>
              <a:latin typeface="Arial Black" panose="020B0A04020102020204" pitchFamily="34" charset="0"/>
            </a:endParaRPr>
          </a:p>
        </p:txBody>
      </p:sp>
      <p:sp>
        <p:nvSpPr>
          <p:cNvPr id="6151" name="Text Box 7"/>
          <p:cNvSpPr txBox="1">
            <a:spLocks noChangeArrowheads="1"/>
          </p:cNvSpPr>
          <p:nvPr/>
        </p:nvSpPr>
        <p:spPr bwMode="auto">
          <a:xfrm>
            <a:off x="152400" y="3200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fr-FR" altLang="en-US" sz="2400" dirty="0" smtClean="0">
                <a:solidFill>
                  <a:srgbClr val="003399"/>
                </a:solidFill>
                <a:latin typeface="Arial Black" panose="020B0A04020102020204" pitchFamily="34" charset="0"/>
              </a:rPr>
              <a:t>Puppet</a:t>
            </a:r>
            <a:endParaRPr lang="fr-FR" altLang="en-US" sz="2400" dirty="0">
              <a:solidFill>
                <a:srgbClr val="003399"/>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ko-KR" altLang="en-US" dirty="0" smtClean="0"/>
              <a:t>프로젝트 구조</a:t>
            </a:r>
            <a:endParaRPr lang="en-US" altLang="en-US" dirty="0" smtClean="0"/>
          </a:p>
        </p:txBody>
      </p:sp>
      <p:sp>
        <p:nvSpPr>
          <p:cNvPr id="6147" name="Rectangle 3"/>
          <p:cNvSpPr>
            <a:spLocks noGrp="1" noChangeArrowheads="1"/>
          </p:cNvSpPr>
          <p:nvPr>
            <p:ph type="body" idx="1"/>
          </p:nvPr>
        </p:nvSpPr>
        <p:spPr>
          <a:xfrm>
            <a:off x="2319867" y="1538288"/>
            <a:ext cx="6644746" cy="4947179"/>
          </a:xfrm>
        </p:spPr>
        <p:txBody>
          <a:bodyPr/>
          <a:lstStyle/>
          <a:p>
            <a:pPr eaLnBrk="1" hangingPunct="1"/>
            <a:endParaRPr lang="en-US" altLang="ko-KR" dirty="0" smtClean="0"/>
          </a:p>
        </p:txBody>
      </p:sp>
      <p:sp>
        <p:nvSpPr>
          <p:cNvPr id="6148" name="Text Box 4"/>
          <p:cNvSpPr txBox="1">
            <a:spLocks noChangeArrowheads="1"/>
          </p:cNvSpPr>
          <p:nvPr/>
        </p:nvSpPr>
        <p:spPr bwMode="auto">
          <a:xfrm>
            <a:off x="152400" y="27114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1600" dirty="0">
                <a:solidFill>
                  <a:srgbClr val="003399"/>
                </a:solidFill>
              </a:rPr>
              <a:t>Chapter</a:t>
            </a:r>
            <a:endParaRPr lang="fr-FR" altLang="en-US" sz="1600" dirty="0">
              <a:solidFill>
                <a:srgbClr val="003399"/>
              </a:solidFill>
            </a:endParaRPr>
          </a:p>
        </p:txBody>
      </p:sp>
      <p:sp>
        <p:nvSpPr>
          <p:cNvPr id="6149" name="Oval 5"/>
          <p:cNvSpPr>
            <a:spLocks noChangeArrowheads="1"/>
          </p:cNvSpPr>
          <p:nvPr/>
        </p:nvSpPr>
        <p:spPr bwMode="auto">
          <a:xfrm>
            <a:off x="1066800" y="2590800"/>
            <a:ext cx="609600" cy="609600"/>
          </a:xfrm>
          <a:prstGeom prst="ellipse">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eaLnBrk="1" hangingPunct="1"/>
            <a:endParaRPr lang="en-GB" altLang="en-US"/>
          </a:p>
        </p:txBody>
      </p:sp>
      <p:sp>
        <p:nvSpPr>
          <p:cNvPr id="6150" name="Rectangle 6"/>
          <p:cNvSpPr>
            <a:spLocks noChangeArrowheads="1"/>
          </p:cNvSpPr>
          <p:nvPr/>
        </p:nvSpPr>
        <p:spPr bwMode="auto">
          <a:xfrm>
            <a:off x="1136650" y="266700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2400" dirty="0">
                <a:solidFill>
                  <a:srgbClr val="4E6EC8"/>
                </a:solidFill>
                <a:latin typeface="Arial Black" panose="020B0A04020102020204" pitchFamily="34" charset="0"/>
              </a:rPr>
              <a:t>2</a:t>
            </a:r>
            <a:endParaRPr lang="fr-FR" altLang="en-US" sz="2400" dirty="0">
              <a:solidFill>
                <a:srgbClr val="4E6EC8"/>
              </a:solidFill>
              <a:latin typeface="Arial Black" panose="020B0A04020102020204" pitchFamily="34" charset="0"/>
            </a:endParaRPr>
          </a:p>
        </p:txBody>
      </p:sp>
      <p:sp>
        <p:nvSpPr>
          <p:cNvPr id="6151" name="Text Box 7"/>
          <p:cNvSpPr txBox="1">
            <a:spLocks noChangeArrowheads="1"/>
          </p:cNvSpPr>
          <p:nvPr/>
        </p:nvSpPr>
        <p:spPr bwMode="auto">
          <a:xfrm>
            <a:off x="152400" y="3200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fr-FR" altLang="en-US" sz="2400" dirty="0" smtClean="0">
                <a:solidFill>
                  <a:srgbClr val="003399"/>
                </a:solidFill>
                <a:latin typeface="Arial Black" panose="020B0A04020102020204" pitchFamily="34" charset="0"/>
              </a:rPr>
              <a:t>Puppet</a:t>
            </a:r>
            <a:endParaRPr lang="fr-FR" altLang="en-US" sz="2400" dirty="0">
              <a:solidFill>
                <a:srgbClr val="003399"/>
              </a:solidFill>
              <a:latin typeface="Arial Black" panose="020B0A04020102020204" pitchFamily="34" charset="0"/>
            </a:endParaRPr>
          </a:p>
        </p:txBody>
      </p:sp>
    </p:spTree>
    <p:extLst>
      <p:ext uri="{BB962C8B-B14F-4D97-AF65-F5344CB8AC3E}">
        <p14:creationId xmlns:p14="http://schemas.microsoft.com/office/powerpoint/2010/main" val="2085632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dirty="0" smtClean="0"/>
              <a:t>Configuration </a:t>
            </a:r>
            <a:r>
              <a:rPr lang="ko-KR" altLang="en-US" dirty="0" smtClean="0"/>
              <a:t>수정</a:t>
            </a:r>
            <a:endParaRPr lang="en-US" altLang="en-US" dirty="0" smtClean="0"/>
          </a:p>
        </p:txBody>
      </p:sp>
      <p:sp>
        <p:nvSpPr>
          <p:cNvPr id="6147" name="Rectangle 3"/>
          <p:cNvSpPr>
            <a:spLocks noGrp="1" noChangeArrowheads="1"/>
          </p:cNvSpPr>
          <p:nvPr>
            <p:ph type="body" idx="1"/>
          </p:nvPr>
        </p:nvSpPr>
        <p:spPr>
          <a:xfrm>
            <a:off x="2319867" y="1538288"/>
            <a:ext cx="6644746" cy="4947179"/>
          </a:xfrm>
        </p:spPr>
        <p:txBody>
          <a:bodyPr/>
          <a:lstStyle/>
          <a:p>
            <a:pPr eaLnBrk="1" hangingPunct="1"/>
            <a:endParaRPr lang="en-US" altLang="ko-KR" dirty="0" smtClean="0"/>
          </a:p>
        </p:txBody>
      </p:sp>
      <p:sp>
        <p:nvSpPr>
          <p:cNvPr id="6148" name="Text Box 4"/>
          <p:cNvSpPr txBox="1">
            <a:spLocks noChangeArrowheads="1"/>
          </p:cNvSpPr>
          <p:nvPr/>
        </p:nvSpPr>
        <p:spPr bwMode="auto">
          <a:xfrm>
            <a:off x="152400" y="27114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1600" dirty="0">
                <a:solidFill>
                  <a:srgbClr val="003399"/>
                </a:solidFill>
              </a:rPr>
              <a:t>Chapter</a:t>
            </a:r>
            <a:endParaRPr lang="fr-FR" altLang="en-US" sz="1600" dirty="0">
              <a:solidFill>
                <a:srgbClr val="003399"/>
              </a:solidFill>
            </a:endParaRPr>
          </a:p>
        </p:txBody>
      </p:sp>
      <p:sp>
        <p:nvSpPr>
          <p:cNvPr id="6149" name="Oval 5"/>
          <p:cNvSpPr>
            <a:spLocks noChangeArrowheads="1"/>
          </p:cNvSpPr>
          <p:nvPr/>
        </p:nvSpPr>
        <p:spPr bwMode="auto">
          <a:xfrm>
            <a:off x="1066800" y="2590800"/>
            <a:ext cx="609600" cy="609600"/>
          </a:xfrm>
          <a:prstGeom prst="ellipse">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eaLnBrk="1" hangingPunct="1"/>
            <a:endParaRPr lang="en-GB" altLang="en-US"/>
          </a:p>
        </p:txBody>
      </p:sp>
      <p:sp>
        <p:nvSpPr>
          <p:cNvPr id="6150" name="Rectangle 6"/>
          <p:cNvSpPr>
            <a:spLocks noChangeArrowheads="1"/>
          </p:cNvSpPr>
          <p:nvPr/>
        </p:nvSpPr>
        <p:spPr bwMode="auto">
          <a:xfrm>
            <a:off x="1136650" y="266700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2400" dirty="0">
                <a:solidFill>
                  <a:srgbClr val="4E6EC8"/>
                </a:solidFill>
                <a:latin typeface="Arial Black" panose="020B0A04020102020204" pitchFamily="34" charset="0"/>
              </a:rPr>
              <a:t>2</a:t>
            </a:r>
            <a:endParaRPr lang="fr-FR" altLang="en-US" sz="2400" dirty="0">
              <a:solidFill>
                <a:srgbClr val="4E6EC8"/>
              </a:solidFill>
              <a:latin typeface="Arial Black" panose="020B0A04020102020204" pitchFamily="34" charset="0"/>
            </a:endParaRPr>
          </a:p>
        </p:txBody>
      </p:sp>
      <p:sp>
        <p:nvSpPr>
          <p:cNvPr id="6151" name="Text Box 7"/>
          <p:cNvSpPr txBox="1">
            <a:spLocks noChangeArrowheads="1"/>
          </p:cNvSpPr>
          <p:nvPr/>
        </p:nvSpPr>
        <p:spPr bwMode="auto">
          <a:xfrm>
            <a:off x="152400" y="3200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fr-FR" altLang="en-US" sz="2400" dirty="0" smtClean="0">
                <a:solidFill>
                  <a:srgbClr val="003399"/>
                </a:solidFill>
                <a:latin typeface="Arial Black" panose="020B0A04020102020204" pitchFamily="34" charset="0"/>
              </a:rPr>
              <a:t>Puppet</a:t>
            </a:r>
            <a:endParaRPr lang="fr-FR" altLang="en-US" sz="2400" dirty="0">
              <a:solidFill>
                <a:srgbClr val="003399"/>
              </a:solidFill>
              <a:latin typeface="Arial Black" panose="020B0A04020102020204" pitchFamily="34" charset="0"/>
            </a:endParaRPr>
          </a:p>
        </p:txBody>
      </p:sp>
    </p:spTree>
    <p:extLst>
      <p:ext uri="{BB962C8B-B14F-4D97-AF65-F5344CB8AC3E}">
        <p14:creationId xmlns:p14="http://schemas.microsoft.com/office/powerpoint/2010/main" val="1495016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ko-KR" altLang="en-US" dirty="0" smtClean="0"/>
              <a:t>아쉬운 점</a:t>
            </a:r>
            <a:endParaRPr lang="en-US" altLang="en-US" dirty="0" smtClean="0"/>
          </a:p>
        </p:txBody>
      </p:sp>
      <p:sp>
        <p:nvSpPr>
          <p:cNvPr id="6147" name="Rectangle 3"/>
          <p:cNvSpPr>
            <a:spLocks noGrp="1" noChangeArrowheads="1"/>
          </p:cNvSpPr>
          <p:nvPr>
            <p:ph type="body" idx="1"/>
          </p:nvPr>
        </p:nvSpPr>
        <p:spPr>
          <a:xfrm>
            <a:off x="2319867" y="1538288"/>
            <a:ext cx="6644746" cy="4947179"/>
          </a:xfrm>
        </p:spPr>
        <p:txBody>
          <a:bodyPr/>
          <a:lstStyle/>
          <a:p>
            <a:pPr eaLnBrk="1" hangingPunct="1"/>
            <a:r>
              <a:rPr lang="ko-KR" altLang="en-US" dirty="0" smtClean="0"/>
              <a:t>성급한 시작 </a:t>
            </a:r>
            <a:r>
              <a:rPr lang="en-US" altLang="ko-KR" dirty="0" smtClean="0"/>
              <a:t>=&gt; </a:t>
            </a:r>
            <a:r>
              <a:rPr lang="ko-KR" altLang="en-US" dirty="0" smtClean="0"/>
              <a:t>이후 코드 수정이 너무 많았다</a:t>
            </a:r>
            <a:r>
              <a:rPr lang="en-US" altLang="ko-KR" dirty="0" smtClean="0"/>
              <a:t>.</a:t>
            </a:r>
          </a:p>
          <a:p>
            <a:pPr lvl="1" eaLnBrk="1" hangingPunct="1"/>
            <a:r>
              <a:rPr lang="en-US" altLang="ko-KR" dirty="0" smtClean="0"/>
              <a:t>Ex) </a:t>
            </a:r>
            <a:r>
              <a:rPr lang="ko-KR" altLang="en-US" dirty="0" smtClean="0"/>
              <a:t>초기에는 </a:t>
            </a:r>
            <a:r>
              <a:rPr lang="en-US" altLang="ko-KR" dirty="0" smtClean="0"/>
              <a:t>answer.txt</a:t>
            </a:r>
            <a:r>
              <a:rPr lang="ko-KR" altLang="en-US" dirty="0" smtClean="0"/>
              <a:t>를 만들지 않고 </a:t>
            </a:r>
            <a:r>
              <a:rPr lang="en-US" altLang="ko-KR" dirty="0" smtClean="0"/>
              <a:t>password</a:t>
            </a:r>
            <a:r>
              <a:rPr lang="ko-KR" altLang="en-US" dirty="0" smtClean="0"/>
              <a:t>등을 변수화 하지 않았다</a:t>
            </a:r>
            <a:r>
              <a:rPr lang="en-US" altLang="ko-KR" dirty="0" smtClean="0"/>
              <a:t>. </a:t>
            </a:r>
            <a:r>
              <a:rPr lang="ko-KR" altLang="en-US" dirty="0" smtClean="0"/>
              <a:t>나중에 일일이 하나 식 변수화하는 과정을 거쳐야 하였다</a:t>
            </a:r>
            <a:r>
              <a:rPr lang="en-US" altLang="ko-KR" dirty="0" smtClean="0"/>
              <a:t>.</a:t>
            </a:r>
          </a:p>
          <a:p>
            <a:pPr eaLnBrk="1" hangingPunct="1"/>
            <a:endParaRPr lang="en-US" altLang="ko-KR" dirty="0" smtClean="0"/>
          </a:p>
        </p:txBody>
      </p:sp>
      <p:sp>
        <p:nvSpPr>
          <p:cNvPr id="6148" name="Text Box 4"/>
          <p:cNvSpPr txBox="1">
            <a:spLocks noChangeArrowheads="1"/>
          </p:cNvSpPr>
          <p:nvPr/>
        </p:nvSpPr>
        <p:spPr bwMode="auto">
          <a:xfrm>
            <a:off x="152400" y="27114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1600" dirty="0">
                <a:solidFill>
                  <a:srgbClr val="003399"/>
                </a:solidFill>
              </a:rPr>
              <a:t>Chapter</a:t>
            </a:r>
            <a:endParaRPr lang="fr-FR" altLang="en-US" sz="1600" dirty="0">
              <a:solidFill>
                <a:srgbClr val="003399"/>
              </a:solidFill>
            </a:endParaRPr>
          </a:p>
        </p:txBody>
      </p:sp>
      <p:sp>
        <p:nvSpPr>
          <p:cNvPr id="6149" name="Oval 5"/>
          <p:cNvSpPr>
            <a:spLocks noChangeArrowheads="1"/>
          </p:cNvSpPr>
          <p:nvPr/>
        </p:nvSpPr>
        <p:spPr bwMode="auto">
          <a:xfrm>
            <a:off x="1066800" y="2590800"/>
            <a:ext cx="609600" cy="609600"/>
          </a:xfrm>
          <a:prstGeom prst="ellipse">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eaLnBrk="1" hangingPunct="1"/>
            <a:endParaRPr lang="en-GB" altLang="en-US"/>
          </a:p>
        </p:txBody>
      </p:sp>
      <p:sp>
        <p:nvSpPr>
          <p:cNvPr id="6150" name="Rectangle 6"/>
          <p:cNvSpPr>
            <a:spLocks noChangeArrowheads="1"/>
          </p:cNvSpPr>
          <p:nvPr/>
        </p:nvSpPr>
        <p:spPr bwMode="auto">
          <a:xfrm>
            <a:off x="1136650" y="266700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2400" dirty="0">
                <a:solidFill>
                  <a:srgbClr val="4E6EC8"/>
                </a:solidFill>
                <a:latin typeface="Arial Black" panose="020B0A04020102020204" pitchFamily="34" charset="0"/>
              </a:rPr>
              <a:t>2</a:t>
            </a:r>
            <a:endParaRPr lang="fr-FR" altLang="en-US" sz="2400" dirty="0">
              <a:solidFill>
                <a:srgbClr val="4E6EC8"/>
              </a:solidFill>
              <a:latin typeface="Arial Black" panose="020B0A04020102020204" pitchFamily="34" charset="0"/>
            </a:endParaRPr>
          </a:p>
        </p:txBody>
      </p:sp>
      <p:sp>
        <p:nvSpPr>
          <p:cNvPr id="6151" name="Text Box 7"/>
          <p:cNvSpPr txBox="1">
            <a:spLocks noChangeArrowheads="1"/>
          </p:cNvSpPr>
          <p:nvPr/>
        </p:nvSpPr>
        <p:spPr bwMode="auto">
          <a:xfrm>
            <a:off x="152400" y="3200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fr-FR" altLang="en-US" sz="2400" dirty="0" smtClean="0">
                <a:solidFill>
                  <a:srgbClr val="003399"/>
                </a:solidFill>
                <a:latin typeface="Arial Black" panose="020B0A04020102020204" pitchFamily="34" charset="0"/>
              </a:rPr>
              <a:t>Puppet</a:t>
            </a:r>
            <a:endParaRPr lang="fr-FR" altLang="en-US" sz="2400" dirty="0">
              <a:solidFill>
                <a:srgbClr val="003399"/>
              </a:solidFill>
              <a:latin typeface="Arial Black" panose="020B0A04020102020204" pitchFamily="34" charset="0"/>
            </a:endParaRPr>
          </a:p>
        </p:txBody>
      </p:sp>
    </p:spTree>
    <p:extLst>
      <p:ext uri="{BB962C8B-B14F-4D97-AF65-F5344CB8AC3E}">
        <p14:creationId xmlns:p14="http://schemas.microsoft.com/office/powerpoint/2010/main" val="1301398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319867" y="1538288"/>
            <a:ext cx="6644746" cy="4947179"/>
          </a:xfrm>
        </p:spPr>
        <p:txBody>
          <a:bodyPr/>
          <a:lstStyle/>
          <a:p>
            <a:pPr eaLnBrk="1" hangingPunct="1"/>
            <a:r>
              <a:rPr lang="en-US" altLang="ko-KR" dirty="0" smtClean="0"/>
              <a:t>Compute node </a:t>
            </a:r>
            <a:r>
              <a:rPr lang="ko-KR" altLang="en-US" dirty="0" smtClean="0"/>
              <a:t>여러 개 추가하는 경우</a:t>
            </a:r>
            <a:endParaRPr lang="en-US" altLang="ko-KR" dirty="0" smtClean="0"/>
          </a:p>
          <a:p>
            <a:pPr lvl="1" eaLnBrk="1" hangingPunct="1"/>
            <a:r>
              <a:rPr lang="ko-KR" altLang="en-US" dirty="0"/>
              <a:t>현재는 </a:t>
            </a:r>
            <a:r>
              <a:rPr lang="en-US" altLang="ko-KR" dirty="0"/>
              <a:t>1</a:t>
            </a:r>
            <a:r>
              <a:rPr lang="ko-KR" altLang="en-US" dirty="0"/>
              <a:t>개 추가 하는 경우만 </a:t>
            </a:r>
            <a:r>
              <a:rPr lang="ko-KR" altLang="en-US" dirty="0" smtClean="0"/>
              <a:t>가능함</a:t>
            </a:r>
            <a:endParaRPr lang="en-US" altLang="ko-KR" dirty="0" smtClean="0"/>
          </a:p>
          <a:p>
            <a:pPr eaLnBrk="1" hangingPunct="1"/>
            <a:r>
              <a:rPr lang="ko-KR" altLang="en-US" dirty="0" smtClean="0"/>
              <a:t>설정 변경 시의 문제</a:t>
            </a:r>
            <a:endParaRPr lang="en-US" altLang="ko-KR" dirty="0" smtClean="0"/>
          </a:p>
          <a:p>
            <a:pPr eaLnBrk="1" hangingPunct="1"/>
            <a:endParaRPr lang="en-US" altLang="ko-KR" dirty="0" smtClean="0"/>
          </a:p>
        </p:txBody>
      </p:sp>
      <p:sp>
        <p:nvSpPr>
          <p:cNvPr id="6146" name="Rectangle 2"/>
          <p:cNvSpPr>
            <a:spLocks noGrp="1" noChangeArrowheads="1"/>
          </p:cNvSpPr>
          <p:nvPr>
            <p:ph type="title"/>
          </p:nvPr>
        </p:nvSpPr>
        <p:spPr/>
        <p:txBody>
          <a:bodyPr/>
          <a:lstStyle/>
          <a:p>
            <a:pPr algn="ctr" eaLnBrk="1" hangingPunct="1"/>
            <a:r>
              <a:rPr lang="ko-KR" altLang="en-US" dirty="0" smtClean="0"/>
              <a:t>보완</a:t>
            </a:r>
            <a:r>
              <a:rPr lang="en-US" altLang="ko-KR" dirty="0" smtClean="0"/>
              <a:t>/</a:t>
            </a:r>
            <a:r>
              <a:rPr lang="ko-KR" altLang="en-US" dirty="0" smtClean="0"/>
              <a:t>개선 사항</a:t>
            </a:r>
            <a:endParaRPr lang="en-US" altLang="en-US" dirty="0" smtClean="0"/>
          </a:p>
        </p:txBody>
      </p:sp>
      <p:sp>
        <p:nvSpPr>
          <p:cNvPr id="6148" name="Text Box 4"/>
          <p:cNvSpPr txBox="1">
            <a:spLocks noChangeArrowheads="1"/>
          </p:cNvSpPr>
          <p:nvPr/>
        </p:nvSpPr>
        <p:spPr bwMode="auto">
          <a:xfrm>
            <a:off x="152400" y="27114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1600" dirty="0">
                <a:solidFill>
                  <a:srgbClr val="003399"/>
                </a:solidFill>
              </a:rPr>
              <a:t>Chapter</a:t>
            </a:r>
            <a:endParaRPr lang="fr-FR" altLang="en-US" sz="1600" dirty="0">
              <a:solidFill>
                <a:srgbClr val="003399"/>
              </a:solidFill>
            </a:endParaRPr>
          </a:p>
        </p:txBody>
      </p:sp>
      <p:sp>
        <p:nvSpPr>
          <p:cNvPr id="6149" name="Oval 5"/>
          <p:cNvSpPr>
            <a:spLocks noChangeArrowheads="1"/>
          </p:cNvSpPr>
          <p:nvPr/>
        </p:nvSpPr>
        <p:spPr bwMode="auto">
          <a:xfrm>
            <a:off x="1066800" y="2590800"/>
            <a:ext cx="609600" cy="609600"/>
          </a:xfrm>
          <a:prstGeom prst="ellipse">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eaLnBrk="1" hangingPunct="1"/>
            <a:endParaRPr lang="en-GB" altLang="en-US"/>
          </a:p>
        </p:txBody>
      </p:sp>
      <p:sp>
        <p:nvSpPr>
          <p:cNvPr id="6150" name="Rectangle 6"/>
          <p:cNvSpPr>
            <a:spLocks noChangeArrowheads="1"/>
          </p:cNvSpPr>
          <p:nvPr/>
        </p:nvSpPr>
        <p:spPr bwMode="auto">
          <a:xfrm>
            <a:off x="1136650" y="266700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en-US" altLang="en-US" sz="2400" dirty="0">
                <a:solidFill>
                  <a:srgbClr val="4E6EC8"/>
                </a:solidFill>
                <a:latin typeface="Arial Black" panose="020B0A04020102020204" pitchFamily="34" charset="0"/>
              </a:rPr>
              <a:t>2</a:t>
            </a:r>
            <a:endParaRPr lang="fr-FR" altLang="en-US" sz="2400" dirty="0">
              <a:solidFill>
                <a:srgbClr val="4E6EC8"/>
              </a:solidFill>
              <a:latin typeface="Arial Black" panose="020B0A04020102020204" pitchFamily="34" charset="0"/>
            </a:endParaRPr>
          </a:p>
        </p:txBody>
      </p:sp>
      <p:sp>
        <p:nvSpPr>
          <p:cNvPr id="6151" name="Text Box 7"/>
          <p:cNvSpPr txBox="1">
            <a:spLocks noChangeArrowheads="1"/>
          </p:cNvSpPr>
          <p:nvPr/>
        </p:nvSpPr>
        <p:spPr bwMode="auto">
          <a:xfrm>
            <a:off x="152400" y="3200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l" eaLnBrk="1" hangingPunct="1">
              <a:spcBef>
                <a:spcPct val="50000"/>
              </a:spcBef>
            </a:pPr>
            <a:r>
              <a:rPr lang="fr-FR" altLang="en-US" sz="2400" dirty="0" smtClean="0">
                <a:solidFill>
                  <a:srgbClr val="003399"/>
                </a:solidFill>
                <a:latin typeface="Arial Black" panose="020B0A04020102020204" pitchFamily="34" charset="0"/>
              </a:rPr>
              <a:t>Puppet</a:t>
            </a:r>
            <a:endParaRPr lang="fr-FR" altLang="en-US" sz="2400" dirty="0">
              <a:solidFill>
                <a:srgbClr val="003399"/>
              </a:solidFill>
              <a:latin typeface="Arial Black" panose="020B0A04020102020204" pitchFamily="34" charset="0"/>
            </a:endParaRPr>
          </a:p>
        </p:txBody>
      </p:sp>
    </p:spTree>
    <p:extLst>
      <p:ext uri="{BB962C8B-B14F-4D97-AF65-F5344CB8AC3E}">
        <p14:creationId xmlns:p14="http://schemas.microsoft.com/office/powerpoint/2010/main" val="1883004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smtClean="0"/>
              <a:t>Example of a chart</a:t>
            </a:r>
            <a:endParaRPr lang="en-US" altLang="en-US" smtClean="0"/>
          </a:p>
        </p:txBody>
      </p:sp>
      <p:graphicFrame>
        <p:nvGraphicFramePr>
          <p:cNvPr id="8195" name="Object 3"/>
          <p:cNvGraphicFramePr>
            <a:graphicFrameLocks noGrp="1" noChangeAspect="1"/>
          </p:cNvGraphicFramePr>
          <p:nvPr>
            <p:ph type="chart" idx="1"/>
          </p:nvPr>
        </p:nvGraphicFramePr>
        <p:xfrm>
          <a:off x="3575050" y="1933575"/>
          <a:ext cx="5343525" cy="3508375"/>
        </p:xfrm>
        <a:graphic>
          <a:graphicData uri="http://schemas.openxmlformats.org/presentationml/2006/ole">
            <mc:AlternateContent xmlns:mc="http://schemas.openxmlformats.org/markup-compatibility/2006">
              <mc:Choice xmlns:v="urn:schemas-microsoft-com:vml" Requires="v">
                <p:oleObj spid="_x0000_s8199" name="Chart" r:id="rId4" imgW="7286549" imgH="4524451" progId="MSGraph.Chart.8">
                  <p:embed followColorScheme="full"/>
                </p:oleObj>
              </mc:Choice>
              <mc:Fallback>
                <p:oleObj name="Chart" r:id="rId4" imgW="7286549" imgH="4524451"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050" y="1933575"/>
                        <a:ext cx="5343525" cy="35083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196" name="Text Box 5"/>
          <p:cNvSpPr txBox="1">
            <a:spLocks noChangeArrowheads="1"/>
          </p:cNvSpPr>
          <p:nvPr/>
        </p:nvSpPr>
        <p:spPr bwMode="auto">
          <a:xfrm>
            <a:off x="327025" y="546100"/>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ctr" eaLnBrk="1" hangingPunct="1">
              <a:spcBef>
                <a:spcPct val="50000"/>
              </a:spcBef>
            </a:pPr>
            <a:r>
              <a:rPr lang="en-US" altLang="en-US" sz="1600"/>
              <a:t>Company LOGO</a:t>
            </a:r>
            <a:endParaRPr lang="fr-FR"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2798763" y="1538288"/>
            <a:ext cx="3021012" cy="4038600"/>
          </a:xfrm>
        </p:spPr>
        <p:txBody>
          <a:bodyPr/>
          <a:lstStyle/>
          <a:p>
            <a:pPr eaLnBrk="1" hangingPunct="1"/>
            <a:r>
              <a:rPr lang="en-GB" altLang="en-US" sz="2000" smtClean="0"/>
              <a:t>Bullet 1</a:t>
            </a:r>
          </a:p>
          <a:p>
            <a:pPr eaLnBrk="1" hangingPunct="1"/>
            <a:r>
              <a:rPr lang="en-GB" altLang="en-US" sz="2000" smtClean="0"/>
              <a:t>Bullet 1</a:t>
            </a:r>
            <a:endParaRPr lang="en-US" altLang="en-US" sz="20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2060575"/>
            <a:ext cx="2093913" cy="3529013"/>
          </a:xfrm>
          <a:prstGeom prst="rect">
            <a:avLst/>
          </a:prstGeom>
          <a:solidFill>
            <a:schemeClr val="accent1"/>
          </a:solidFill>
          <a:ln w="38100">
            <a:solidFill>
              <a:schemeClr val="hlink"/>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2291" name="Rectangle 3"/>
          <p:cNvSpPr>
            <a:spLocks noGrp="1" noChangeArrowheads="1"/>
          </p:cNvSpPr>
          <p:nvPr>
            <p:ph type="body" sz="half" idx="1"/>
          </p:nvPr>
        </p:nvSpPr>
        <p:spPr>
          <a:xfrm>
            <a:off x="2798763" y="1538288"/>
            <a:ext cx="3025775" cy="4038600"/>
          </a:xfrm>
        </p:spPr>
        <p:txBody>
          <a:bodyPr/>
          <a:lstStyle/>
          <a:p>
            <a:pPr eaLnBrk="1" hangingPunct="1"/>
            <a:r>
              <a:rPr lang="en-GB" altLang="en-US" sz="2000" smtClean="0"/>
              <a:t>Text and lines are like this</a:t>
            </a:r>
          </a:p>
          <a:p>
            <a:pPr eaLnBrk="1" hangingPunct="1"/>
            <a:r>
              <a:rPr lang="en-GB" altLang="en-US" sz="2000" u="sng" smtClean="0">
                <a:solidFill>
                  <a:schemeClr val="hlink"/>
                </a:solidFill>
              </a:rPr>
              <a:t>Hyperlinks like this</a:t>
            </a:r>
          </a:p>
          <a:p>
            <a:pPr eaLnBrk="1" hangingPunct="1"/>
            <a:r>
              <a:rPr lang="en-GB" altLang="en-US" sz="2000" u="sng" smtClean="0">
                <a:solidFill>
                  <a:schemeClr val="folHlink"/>
                </a:solidFill>
              </a:rPr>
              <a:t>Visited hyperlinks like this</a:t>
            </a:r>
            <a:endParaRPr lang="en-US" altLang="en-US" sz="2000" u="sng" smtClean="0">
              <a:solidFill>
                <a:schemeClr val="folHlink"/>
              </a:solidFill>
            </a:endParaRPr>
          </a:p>
        </p:txBody>
      </p:sp>
      <p:graphicFrame>
        <p:nvGraphicFramePr>
          <p:cNvPr id="29700" name="Group 4"/>
          <p:cNvGraphicFramePr>
            <a:graphicFrameLocks noGrp="1"/>
          </p:cNvGraphicFramePr>
          <p:nvPr>
            <p:ph sz="half" idx="2"/>
          </p:nvPr>
        </p:nvGraphicFramePr>
        <p:xfrm>
          <a:off x="6197600" y="1851025"/>
          <a:ext cx="2720975" cy="1727200"/>
        </p:xfrm>
        <a:graphic>
          <a:graphicData uri="http://schemas.openxmlformats.org/drawingml/2006/table">
            <a:tbl>
              <a:tblPr/>
              <a:tblGrid>
                <a:gridCol w="1360488"/>
                <a:gridCol w="1360487"/>
              </a:tblGrid>
              <a:tr h="863600">
                <a:tc>
                  <a:txBody>
                    <a:bodyPr/>
                    <a:lstStyle>
                      <a:lvl1pPr algn="l">
                        <a:spcBef>
                          <a:spcPct val="20000"/>
                        </a:spcBef>
                        <a:buClr>
                          <a:srgbClr val="99CC00"/>
                        </a:buClr>
                        <a:buSzPct val="150000"/>
                        <a:defRPr sz="2000">
                          <a:solidFill>
                            <a:srgbClr val="003399"/>
                          </a:solidFill>
                          <a:latin typeface="Arial" panose="020B0604020202020204" pitchFamily="34" charset="0"/>
                        </a:defRPr>
                      </a:lvl1pPr>
                      <a:lvl2pPr algn="l">
                        <a:spcBef>
                          <a:spcPct val="20000"/>
                        </a:spcBef>
                        <a:buClr>
                          <a:srgbClr val="99CC00"/>
                        </a:buClr>
                        <a:buSzPct val="150000"/>
                        <a:defRPr>
                          <a:solidFill>
                            <a:srgbClr val="003399"/>
                          </a:solidFill>
                          <a:latin typeface="Arial" panose="020B0604020202020204" pitchFamily="34" charset="0"/>
                        </a:defRPr>
                      </a:lvl2pPr>
                      <a:lvl3pPr algn="l">
                        <a:spcBef>
                          <a:spcPct val="20000"/>
                        </a:spcBef>
                        <a:buClr>
                          <a:srgbClr val="99CC00"/>
                        </a:buClr>
                        <a:buSzPct val="150000"/>
                        <a:defRPr sz="1600">
                          <a:solidFill>
                            <a:srgbClr val="003399"/>
                          </a:solidFill>
                          <a:latin typeface="Arial" panose="020B0604020202020204" pitchFamily="34" charset="0"/>
                        </a:defRPr>
                      </a:lvl3pPr>
                      <a:lvl4pPr algn="l">
                        <a:spcBef>
                          <a:spcPct val="20000"/>
                        </a:spcBef>
                        <a:buClr>
                          <a:srgbClr val="99CC00"/>
                        </a:buClr>
                        <a:defRPr sz="1400">
                          <a:solidFill>
                            <a:srgbClr val="003399"/>
                          </a:solidFill>
                          <a:latin typeface="Arial" panose="020B0604020202020204" pitchFamily="34" charset="0"/>
                        </a:defRPr>
                      </a:lvl4pPr>
                      <a:lvl5pPr algn="l">
                        <a:spcBef>
                          <a:spcPct val="20000"/>
                        </a:spcBef>
                        <a:buClr>
                          <a:srgbClr val="99CC00"/>
                        </a:buClr>
                        <a:defRPr sz="1400">
                          <a:solidFill>
                            <a:srgbClr val="003399"/>
                          </a:solidFill>
                          <a:latin typeface="Arial" panose="020B0604020202020204" pitchFamily="34" charset="0"/>
                        </a:defRPr>
                      </a:lvl5pPr>
                      <a:lvl6pPr fontAlgn="base">
                        <a:spcBef>
                          <a:spcPct val="20000"/>
                        </a:spcBef>
                        <a:spcAft>
                          <a:spcPct val="0"/>
                        </a:spcAft>
                        <a:buClr>
                          <a:srgbClr val="99CC00"/>
                        </a:buClr>
                        <a:defRPr sz="1400">
                          <a:solidFill>
                            <a:srgbClr val="003399"/>
                          </a:solidFill>
                          <a:latin typeface="Arial" panose="020B0604020202020204" pitchFamily="34" charset="0"/>
                        </a:defRPr>
                      </a:lvl6pPr>
                      <a:lvl7pPr fontAlgn="base">
                        <a:spcBef>
                          <a:spcPct val="20000"/>
                        </a:spcBef>
                        <a:spcAft>
                          <a:spcPct val="0"/>
                        </a:spcAft>
                        <a:buClr>
                          <a:srgbClr val="99CC00"/>
                        </a:buClr>
                        <a:defRPr sz="1400">
                          <a:solidFill>
                            <a:srgbClr val="003399"/>
                          </a:solidFill>
                          <a:latin typeface="Arial" panose="020B0604020202020204" pitchFamily="34" charset="0"/>
                        </a:defRPr>
                      </a:lvl7pPr>
                      <a:lvl8pPr fontAlgn="base">
                        <a:spcBef>
                          <a:spcPct val="20000"/>
                        </a:spcBef>
                        <a:spcAft>
                          <a:spcPct val="0"/>
                        </a:spcAft>
                        <a:buClr>
                          <a:srgbClr val="99CC00"/>
                        </a:buClr>
                        <a:defRPr sz="1400">
                          <a:solidFill>
                            <a:srgbClr val="003399"/>
                          </a:solidFill>
                          <a:latin typeface="Arial" panose="020B0604020202020204" pitchFamily="34" charset="0"/>
                        </a:defRPr>
                      </a:lvl8pPr>
                      <a:lvl9pPr fontAlgn="base">
                        <a:spcBef>
                          <a:spcPct val="20000"/>
                        </a:spcBef>
                        <a:spcAft>
                          <a:spcPct val="0"/>
                        </a:spcAft>
                        <a:buClr>
                          <a:srgbClr val="99CC00"/>
                        </a:buClr>
                        <a:defRPr sz="1400">
                          <a:solidFill>
                            <a:srgbClr val="003399"/>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r>
                        <a:rPr kumimoji="0" lang="en-GB" altLang="en-US" sz="2000" b="0" i="0" u="none" strike="noStrike" cap="none" normalizeH="0" baseline="0" smtClean="0">
                          <a:ln>
                            <a:noFill/>
                          </a:ln>
                          <a:solidFill>
                            <a:srgbClr val="003399"/>
                          </a:solidFill>
                          <a:effectLst/>
                          <a:latin typeface="Arial" panose="020B0604020202020204" pitchFamily="34" charset="0"/>
                        </a:rPr>
                        <a:t>Table</a:t>
                      </a:r>
                      <a:endParaRPr kumimoji="0" lang="en-US" altLang="en-US" sz="2000" b="0" i="0" u="none" strike="noStrike" cap="none" normalizeH="0" baseline="0" smtClean="0">
                        <a:ln>
                          <a:noFill/>
                        </a:ln>
                        <a:solidFill>
                          <a:srgbClr val="003399"/>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99CC00"/>
                        </a:buClr>
                        <a:buSzPct val="150000"/>
                        <a:defRPr sz="2000">
                          <a:solidFill>
                            <a:srgbClr val="003399"/>
                          </a:solidFill>
                          <a:latin typeface="Arial" panose="020B0604020202020204" pitchFamily="34" charset="0"/>
                        </a:defRPr>
                      </a:lvl1pPr>
                      <a:lvl2pPr algn="l">
                        <a:spcBef>
                          <a:spcPct val="20000"/>
                        </a:spcBef>
                        <a:buClr>
                          <a:srgbClr val="99CC00"/>
                        </a:buClr>
                        <a:buSzPct val="150000"/>
                        <a:defRPr>
                          <a:solidFill>
                            <a:srgbClr val="003399"/>
                          </a:solidFill>
                          <a:latin typeface="Arial" panose="020B0604020202020204" pitchFamily="34" charset="0"/>
                        </a:defRPr>
                      </a:lvl2pPr>
                      <a:lvl3pPr algn="l">
                        <a:spcBef>
                          <a:spcPct val="20000"/>
                        </a:spcBef>
                        <a:buClr>
                          <a:srgbClr val="99CC00"/>
                        </a:buClr>
                        <a:buSzPct val="150000"/>
                        <a:defRPr sz="1600">
                          <a:solidFill>
                            <a:srgbClr val="003399"/>
                          </a:solidFill>
                          <a:latin typeface="Arial" panose="020B0604020202020204" pitchFamily="34" charset="0"/>
                        </a:defRPr>
                      </a:lvl3pPr>
                      <a:lvl4pPr algn="l">
                        <a:spcBef>
                          <a:spcPct val="20000"/>
                        </a:spcBef>
                        <a:buClr>
                          <a:srgbClr val="99CC00"/>
                        </a:buClr>
                        <a:defRPr sz="1400">
                          <a:solidFill>
                            <a:srgbClr val="003399"/>
                          </a:solidFill>
                          <a:latin typeface="Arial" panose="020B0604020202020204" pitchFamily="34" charset="0"/>
                        </a:defRPr>
                      </a:lvl4pPr>
                      <a:lvl5pPr algn="l">
                        <a:spcBef>
                          <a:spcPct val="20000"/>
                        </a:spcBef>
                        <a:buClr>
                          <a:srgbClr val="99CC00"/>
                        </a:buClr>
                        <a:defRPr sz="1400">
                          <a:solidFill>
                            <a:srgbClr val="003399"/>
                          </a:solidFill>
                          <a:latin typeface="Arial" panose="020B0604020202020204" pitchFamily="34" charset="0"/>
                        </a:defRPr>
                      </a:lvl5pPr>
                      <a:lvl6pPr fontAlgn="base">
                        <a:spcBef>
                          <a:spcPct val="20000"/>
                        </a:spcBef>
                        <a:spcAft>
                          <a:spcPct val="0"/>
                        </a:spcAft>
                        <a:buClr>
                          <a:srgbClr val="99CC00"/>
                        </a:buClr>
                        <a:defRPr sz="1400">
                          <a:solidFill>
                            <a:srgbClr val="003399"/>
                          </a:solidFill>
                          <a:latin typeface="Arial" panose="020B0604020202020204" pitchFamily="34" charset="0"/>
                        </a:defRPr>
                      </a:lvl6pPr>
                      <a:lvl7pPr fontAlgn="base">
                        <a:spcBef>
                          <a:spcPct val="20000"/>
                        </a:spcBef>
                        <a:spcAft>
                          <a:spcPct val="0"/>
                        </a:spcAft>
                        <a:buClr>
                          <a:srgbClr val="99CC00"/>
                        </a:buClr>
                        <a:defRPr sz="1400">
                          <a:solidFill>
                            <a:srgbClr val="003399"/>
                          </a:solidFill>
                          <a:latin typeface="Arial" panose="020B0604020202020204" pitchFamily="34" charset="0"/>
                        </a:defRPr>
                      </a:lvl7pPr>
                      <a:lvl8pPr fontAlgn="base">
                        <a:spcBef>
                          <a:spcPct val="20000"/>
                        </a:spcBef>
                        <a:spcAft>
                          <a:spcPct val="0"/>
                        </a:spcAft>
                        <a:buClr>
                          <a:srgbClr val="99CC00"/>
                        </a:buClr>
                        <a:defRPr sz="1400">
                          <a:solidFill>
                            <a:srgbClr val="003399"/>
                          </a:solidFill>
                          <a:latin typeface="Arial" panose="020B0604020202020204" pitchFamily="34" charset="0"/>
                        </a:defRPr>
                      </a:lvl8pPr>
                      <a:lvl9pPr fontAlgn="base">
                        <a:spcBef>
                          <a:spcPct val="20000"/>
                        </a:spcBef>
                        <a:spcAft>
                          <a:spcPct val="0"/>
                        </a:spcAft>
                        <a:buClr>
                          <a:srgbClr val="99CC00"/>
                        </a:buClr>
                        <a:defRPr sz="1400">
                          <a:solidFill>
                            <a:srgbClr val="003399"/>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endParaRPr kumimoji="0" lang="en-US" altLang="en-US" sz="2000" b="0" i="0" u="none" strike="noStrike" cap="none" normalizeH="0" baseline="0" smtClean="0">
                        <a:ln>
                          <a:noFill/>
                        </a:ln>
                        <a:solidFill>
                          <a:srgbClr val="003399"/>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lvl1pPr algn="l">
                        <a:spcBef>
                          <a:spcPct val="20000"/>
                        </a:spcBef>
                        <a:buClr>
                          <a:srgbClr val="99CC00"/>
                        </a:buClr>
                        <a:buSzPct val="150000"/>
                        <a:defRPr sz="2000">
                          <a:solidFill>
                            <a:srgbClr val="003399"/>
                          </a:solidFill>
                          <a:latin typeface="Arial" panose="020B0604020202020204" pitchFamily="34" charset="0"/>
                        </a:defRPr>
                      </a:lvl1pPr>
                      <a:lvl2pPr algn="l">
                        <a:spcBef>
                          <a:spcPct val="20000"/>
                        </a:spcBef>
                        <a:buClr>
                          <a:srgbClr val="99CC00"/>
                        </a:buClr>
                        <a:buSzPct val="150000"/>
                        <a:defRPr>
                          <a:solidFill>
                            <a:srgbClr val="003399"/>
                          </a:solidFill>
                          <a:latin typeface="Arial" panose="020B0604020202020204" pitchFamily="34" charset="0"/>
                        </a:defRPr>
                      </a:lvl2pPr>
                      <a:lvl3pPr algn="l">
                        <a:spcBef>
                          <a:spcPct val="20000"/>
                        </a:spcBef>
                        <a:buClr>
                          <a:srgbClr val="99CC00"/>
                        </a:buClr>
                        <a:buSzPct val="150000"/>
                        <a:defRPr sz="1600">
                          <a:solidFill>
                            <a:srgbClr val="003399"/>
                          </a:solidFill>
                          <a:latin typeface="Arial" panose="020B0604020202020204" pitchFamily="34" charset="0"/>
                        </a:defRPr>
                      </a:lvl3pPr>
                      <a:lvl4pPr algn="l">
                        <a:spcBef>
                          <a:spcPct val="20000"/>
                        </a:spcBef>
                        <a:buClr>
                          <a:srgbClr val="99CC00"/>
                        </a:buClr>
                        <a:defRPr sz="1400">
                          <a:solidFill>
                            <a:srgbClr val="003399"/>
                          </a:solidFill>
                          <a:latin typeface="Arial" panose="020B0604020202020204" pitchFamily="34" charset="0"/>
                        </a:defRPr>
                      </a:lvl4pPr>
                      <a:lvl5pPr algn="l">
                        <a:spcBef>
                          <a:spcPct val="20000"/>
                        </a:spcBef>
                        <a:buClr>
                          <a:srgbClr val="99CC00"/>
                        </a:buClr>
                        <a:defRPr sz="1400">
                          <a:solidFill>
                            <a:srgbClr val="003399"/>
                          </a:solidFill>
                          <a:latin typeface="Arial" panose="020B0604020202020204" pitchFamily="34" charset="0"/>
                        </a:defRPr>
                      </a:lvl5pPr>
                      <a:lvl6pPr fontAlgn="base">
                        <a:spcBef>
                          <a:spcPct val="20000"/>
                        </a:spcBef>
                        <a:spcAft>
                          <a:spcPct val="0"/>
                        </a:spcAft>
                        <a:buClr>
                          <a:srgbClr val="99CC00"/>
                        </a:buClr>
                        <a:defRPr sz="1400">
                          <a:solidFill>
                            <a:srgbClr val="003399"/>
                          </a:solidFill>
                          <a:latin typeface="Arial" panose="020B0604020202020204" pitchFamily="34" charset="0"/>
                        </a:defRPr>
                      </a:lvl6pPr>
                      <a:lvl7pPr fontAlgn="base">
                        <a:spcBef>
                          <a:spcPct val="20000"/>
                        </a:spcBef>
                        <a:spcAft>
                          <a:spcPct val="0"/>
                        </a:spcAft>
                        <a:buClr>
                          <a:srgbClr val="99CC00"/>
                        </a:buClr>
                        <a:defRPr sz="1400">
                          <a:solidFill>
                            <a:srgbClr val="003399"/>
                          </a:solidFill>
                          <a:latin typeface="Arial" panose="020B0604020202020204" pitchFamily="34" charset="0"/>
                        </a:defRPr>
                      </a:lvl7pPr>
                      <a:lvl8pPr fontAlgn="base">
                        <a:spcBef>
                          <a:spcPct val="20000"/>
                        </a:spcBef>
                        <a:spcAft>
                          <a:spcPct val="0"/>
                        </a:spcAft>
                        <a:buClr>
                          <a:srgbClr val="99CC00"/>
                        </a:buClr>
                        <a:defRPr sz="1400">
                          <a:solidFill>
                            <a:srgbClr val="003399"/>
                          </a:solidFill>
                          <a:latin typeface="Arial" panose="020B0604020202020204" pitchFamily="34" charset="0"/>
                        </a:defRPr>
                      </a:lvl8pPr>
                      <a:lvl9pPr fontAlgn="base">
                        <a:spcBef>
                          <a:spcPct val="20000"/>
                        </a:spcBef>
                        <a:spcAft>
                          <a:spcPct val="0"/>
                        </a:spcAft>
                        <a:buClr>
                          <a:srgbClr val="99CC00"/>
                        </a:buClr>
                        <a:defRPr sz="1400">
                          <a:solidFill>
                            <a:srgbClr val="003399"/>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endParaRPr kumimoji="0" lang="en-US" altLang="en-US" sz="2000" b="0" i="0" u="none" strike="noStrike" cap="none" normalizeH="0" baseline="0" smtClean="0">
                        <a:ln>
                          <a:noFill/>
                        </a:ln>
                        <a:solidFill>
                          <a:srgbClr val="003399"/>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99CC00"/>
                        </a:buClr>
                        <a:buSzPct val="150000"/>
                        <a:defRPr sz="2000">
                          <a:solidFill>
                            <a:srgbClr val="003399"/>
                          </a:solidFill>
                          <a:latin typeface="Arial" panose="020B0604020202020204" pitchFamily="34" charset="0"/>
                        </a:defRPr>
                      </a:lvl1pPr>
                      <a:lvl2pPr algn="l">
                        <a:spcBef>
                          <a:spcPct val="20000"/>
                        </a:spcBef>
                        <a:buClr>
                          <a:srgbClr val="99CC00"/>
                        </a:buClr>
                        <a:buSzPct val="150000"/>
                        <a:defRPr>
                          <a:solidFill>
                            <a:srgbClr val="003399"/>
                          </a:solidFill>
                          <a:latin typeface="Arial" panose="020B0604020202020204" pitchFamily="34" charset="0"/>
                        </a:defRPr>
                      </a:lvl2pPr>
                      <a:lvl3pPr algn="l">
                        <a:spcBef>
                          <a:spcPct val="20000"/>
                        </a:spcBef>
                        <a:buClr>
                          <a:srgbClr val="99CC00"/>
                        </a:buClr>
                        <a:buSzPct val="150000"/>
                        <a:defRPr sz="1600">
                          <a:solidFill>
                            <a:srgbClr val="003399"/>
                          </a:solidFill>
                          <a:latin typeface="Arial" panose="020B0604020202020204" pitchFamily="34" charset="0"/>
                        </a:defRPr>
                      </a:lvl3pPr>
                      <a:lvl4pPr algn="l">
                        <a:spcBef>
                          <a:spcPct val="20000"/>
                        </a:spcBef>
                        <a:buClr>
                          <a:srgbClr val="99CC00"/>
                        </a:buClr>
                        <a:defRPr sz="1400">
                          <a:solidFill>
                            <a:srgbClr val="003399"/>
                          </a:solidFill>
                          <a:latin typeface="Arial" panose="020B0604020202020204" pitchFamily="34" charset="0"/>
                        </a:defRPr>
                      </a:lvl4pPr>
                      <a:lvl5pPr algn="l">
                        <a:spcBef>
                          <a:spcPct val="20000"/>
                        </a:spcBef>
                        <a:buClr>
                          <a:srgbClr val="99CC00"/>
                        </a:buClr>
                        <a:defRPr sz="1400">
                          <a:solidFill>
                            <a:srgbClr val="003399"/>
                          </a:solidFill>
                          <a:latin typeface="Arial" panose="020B0604020202020204" pitchFamily="34" charset="0"/>
                        </a:defRPr>
                      </a:lvl5pPr>
                      <a:lvl6pPr fontAlgn="base">
                        <a:spcBef>
                          <a:spcPct val="20000"/>
                        </a:spcBef>
                        <a:spcAft>
                          <a:spcPct val="0"/>
                        </a:spcAft>
                        <a:buClr>
                          <a:srgbClr val="99CC00"/>
                        </a:buClr>
                        <a:defRPr sz="1400">
                          <a:solidFill>
                            <a:srgbClr val="003399"/>
                          </a:solidFill>
                          <a:latin typeface="Arial" panose="020B0604020202020204" pitchFamily="34" charset="0"/>
                        </a:defRPr>
                      </a:lvl6pPr>
                      <a:lvl7pPr fontAlgn="base">
                        <a:spcBef>
                          <a:spcPct val="20000"/>
                        </a:spcBef>
                        <a:spcAft>
                          <a:spcPct val="0"/>
                        </a:spcAft>
                        <a:buClr>
                          <a:srgbClr val="99CC00"/>
                        </a:buClr>
                        <a:defRPr sz="1400">
                          <a:solidFill>
                            <a:srgbClr val="003399"/>
                          </a:solidFill>
                          <a:latin typeface="Arial" panose="020B0604020202020204" pitchFamily="34" charset="0"/>
                        </a:defRPr>
                      </a:lvl7pPr>
                      <a:lvl8pPr fontAlgn="base">
                        <a:spcBef>
                          <a:spcPct val="20000"/>
                        </a:spcBef>
                        <a:spcAft>
                          <a:spcPct val="0"/>
                        </a:spcAft>
                        <a:buClr>
                          <a:srgbClr val="99CC00"/>
                        </a:buClr>
                        <a:defRPr sz="1400">
                          <a:solidFill>
                            <a:srgbClr val="003399"/>
                          </a:solidFill>
                          <a:latin typeface="Arial" panose="020B0604020202020204" pitchFamily="34" charset="0"/>
                        </a:defRPr>
                      </a:lvl8pPr>
                      <a:lvl9pPr fontAlgn="base">
                        <a:spcBef>
                          <a:spcPct val="20000"/>
                        </a:spcBef>
                        <a:spcAft>
                          <a:spcPct val="0"/>
                        </a:spcAft>
                        <a:buClr>
                          <a:srgbClr val="99CC00"/>
                        </a:buClr>
                        <a:defRPr sz="1400">
                          <a:solidFill>
                            <a:srgbClr val="003399"/>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CC00"/>
                        </a:buClr>
                        <a:buSzPct val="150000"/>
                        <a:buFontTx/>
                        <a:buNone/>
                        <a:tabLst/>
                      </a:pPr>
                      <a:endParaRPr kumimoji="0" lang="en-US" altLang="en-US" sz="2000" b="0" i="0" u="none" strike="noStrike" cap="none" normalizeH="0" baseline="0" smtClean="0">
                        <a:ln>
                          <a:noFill/>
                        </a:ln>
                        <a:solidFill>
                          <a:srgbClr val="003399"/>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03" name="Rectangle 15"/>
          <p:cNvSpPr>
            <a:spLocks noChangeArrowheads="1"/>
          </p:cNvSpPr>
          <p:nvPr/>
        </p:nvSpPr>
        <p:spPr bwMode="auto">
          <a:xfrm>
            <a:off x="4056063" y="4324350"/>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ctr" eaLnBrk="1" hangingPunct="1"/>
            <a:r>
              <a:rPr lang="en-GB" altLang="en-US" sz="1800" b="0">
                <a:solidFill>
                  <a:schemeClr val="tx1"/>
                </a:solidFill>
              </a:rPr>
              <a:t>Text box</a:t>
            </a:r>
            <a:endParaRPr lang="en-US" altLang="en-US" sz="1800" b="0">
              <a:solidFill>
                <a:schemeClr val="tx1"/>
              </a:solidFill>
            </a:endParaRPr>
          </a:p>
        </p:txBody>
      </p:sp>
      <p:sp>
        <p:nvSpPr>
          <p:cNvPr id="12304" name="Rectangle 16"/>
          <p:cNvSpPr>
            <a:spLocks noChangeArrowheads="1"/>
          </p:cNvSpPr>
          <p:nvPr/>
        </p:nvSpPr>
        <p:spPr bwMode="auto">
          <a:xfrm>
            <a:off x="6597650" y="4324350"/>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lgn="r">
              <a:defRPr sz="1000" b="1">
                <a:solidFill>
                  <a:schemeClr val="bg1"/>
                </a:solidFill>
                <a:latin typeface="Arial" panose="020B0604020202020204" pitchFamily="34" charset="0"/>
              </a:defRPr>
            </a:lvl1pPr>
            <a:lvl2pPr marL="742950" indent="-285750" algn="r">
              <a:defRPr sz="1000" b="1">
                <a:solidFill>
                  <a:schemeClr val="bg1"/>
                </a:solidFill>
                <a:latin typeface="Arial" panose="020B0604020202020204" pitchFamily="34" charset="0"/>
              </a:defRPr>
            </a:lvl2pPr>
            <a:lvl3pPr marL="1143000" indent="-228600" algn="r">
              <a:defRPr sz="1000" b="1">
                <a:solidFill>
                  <a:schemeClr val="bg1"/>
                </a:solidFill>
                <a:latin typeface="Arial" panose="020B0604020202020204" pitchFamily="34" charset="0"/>
              </a:defRPr>
            </a:lvl3pPr>
            <a:lvl4pPr marL="1600200" indent="-228600" algn="r">
              <a:defRPr sz="1000" b="1">
                <a:solidFill>
                  <a:schemeClr val="bg1"/>
                </a:solidFill>
                <a:latin typeface="Arial" panose="020B0604020202020204" pitchFamily="34" charset="0"/>
              </a:defRPr>
            </a:lvl4pPr>
            <a:lvl5pPr marL="2057400" indent="-228600" algn="r">
              <a:defRPr sz="1000" b="1">
                <a:solidFill>
                  <a:schemeClr val="bg1"/>
                </a:solidFill>
                <a:latin typeface="Arial" panose="020B0604020202020204" pitchFamily="34" charset="0"/>
              </a:defRPr>
            </a:lvl5pPr>
            <a:lvl6pPr marL="2514600" indent="-228600" algn="r" eaLnBrk="0" fontAlgn="base" hangingPunct="0">
              <a:spcBef>
                <a:spcPct val="0"/>
              </a:spcBef>
              <a:spcAft>
                <a:spcPct val="0"/>
              </a:spcAft>
              <a:defRPr sz="1000" b="1">
                <a:solidFill>
                  <a:schemeClr val="bg1"/>
                </a:solidFill>
                <a:latin typeface="Arial" panose="020B0604020202020204" pitchFamily="34" charset="0"/>
              </a:defRPr>
            </a:lvl6pPr>
            <a:lvl7pPr marL="2971800" indent="-228600" algn="r" eaLnBrk="0" fontAlgn="base" hangingPunct="0">
              <a:spcBef>
                <a:spcPct val="0"/>
              </a:spcBef>
              <a:spcAft>
                <a:spcPct val="0"/>
              </a:spcAft>
              <a:defRPr sz="1000" b="1">
                <a:solidFill>
                  <a:schemeClr val="bg1"/>
                </a:solidFill>
                <a:latin typeface="Arial" panose="020B0604020202020204" pitchFamily="34" charset="0"/>
              </a:defRPr>
            </a:lvl7pPr>
            <a:lvl8pPr marL="3429000" indent="-228600" algn="r" eaLnBrk="0" fontAlgn="base" hangingPunct="0">
              <a:spcBef>
                <a:spcPct val="0"/>
              </a:spcBef>
              <a:spcAft>
                <a:spcPct val="0"/>
              </a:spcAft>
              <a:defRPr sz="1000" b="1">
                <a:solidFill>
                  <a:schemeClr val="bg1"/>
                </a:solidFill>
                <a:latin typeface="Arial" panose="020B0604020202020204" pitchFamily="34" charset="0"/>
              </a:defRPr>
            </a:lvl8pPr>
            <a:lvl9pPr marL="3886200" indent="-228600" algn="r" eaLnBrk="0" fontAlgn="base" hangingPunct="0">
              <a:spcBef>
                <a:spcPct val="0"/>
              </a:spcBef>
              <a:spcAft>
                <a:spcPct val="0"/>
              </a:spcAft>
              <a:defRPr sz="1000" b="1">
                <a:solidFill>
                  <a:schemeClr val="bg1"/>
                </a:solidFill>
                <a:latin typeface="Arial" panose="020B0604020202020204" pitchFamily="34" charset="0"/>
              </a:defRPr>
            </a:lvl9pPr>
          </a:lstStyle>
          <a:p>
            <a:pPr algn="ctr" eaLnBrk="1" hangingPunct="1"/>
            <a:r>
              <a:rPr lang="en-GB" altLang="en-US" sz="1800" b="0">
                <a:solidFill>
                  <a:schemeClr val="tx1"/>
                </a:solidFill>
              </a:rPr>
              <a:t>Text box</a:t>
            </a:r>
          </a:p>
          <a:p>
            <a:pPr algn="ctr" eaLnBrk="1" hangingPunct="1"/>
            <a:r>
              <a:rPr lang="en-GB" altLang="en-US" sz="1800" b="0">
                <a:solidFill>
                  <a:schemeClr val="tx1"/>
                </a:solidFill>
              </a:rPr>
              <a:t>With shadow</a:t>
            </a:r>
            <a:endParaRPr lang="en-US" altLang="en-US" sz="1800" b="0">
              <a:solidFill>
                <a:schemeClr val="tx1"/>
              </a:solidFill>
            </a:endParaRPr>
          </a:p>
        </p:txBody>
      </p:sp>
      <p:sp>
        <p:nvSpPr>
          <p:cNvPr id="12305" name="Line 17"/>
          <p:cNvSpPr>
            <a:spLocks noChangeShapeType="1"/>
          </p:cNvSpPr>
          <p:nvPr/>
        </p:nvSpPr>
        <p:spPr bwMode="auto">
          <a:xfrm flipV="1">
            <a:off x="5602288" y="2638425"/>
            <a:ext cx="5746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80"/>
      </a:dk1>
      <a:lt1>
        <a:srgbClr val="FFFFFF"/>
      </a:lt1>
      <a:dk2>
        <a:srgbClr val="FFFFFF"/>
      </a:dk2>
      <a:lt2>
        <a:srgbClr val="808080"/>
      </a:lt2>
      <a:accent1>
        <a:srgbClr val="B4D7EB"/>
      </a:accent1>
      <a:accent2>
        <a:srgbClr val="183883"/>
      </a:accent2>
      <a:accent3>
        <a:srgbClr val="FFFFFF"/>
      </a:accent3>
      <a:accent4>
        <a:srgbClr val="00006C"/>
      </a:accent4>
      <a:accent5>
        <a:srgbClr val="D6E8F3"/>
      </a:accent5>
      <a:accent6>
        <a:srgbClr val="153276"/>
      </a:accent6>
      <a:hlink>
        <a:srgbClr val="365B91"/>
      </a:hlink>
      <a:folHlink>
        <a:srgbClr val="97C6E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fr-FR" altLang="en-US" sz="1000" b="1"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fr-FR" altLang="en-US" sz="1000" b="1"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183883"/>
        </a:dk1>
        <a:lt1>
          <a:srgbClr val="FFFFFF"/>
        </a:lt1>
        <a:dk2>
          <a:srgbClr val="000000"/>
        </a:dk2>
        <a:lt2>
          <a:srgbClr val="808080"/>
        </a:lt2>
        <a:accent1>
          <a:srgbClr val="BBE0E3"/>
        </a:accent1>
        <a:accent2>
          <a:srgbClr val="333399"/>
        </a:accent2>
        <a:accent3>
          <a:srgbClr val="FFFFFF"/>
        </a:accent3>
        <a:accent4>
          <a:srgbClr val="132E6F"/>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83883"/>
        </a:dk1>
        <a:lt1>
          <a:srgbClr val="FFFFFF"/>
        </a:lt1>
        <a:dk2>
          <a:srgbClr val="000000"/>
        </a:dk2>
        <a:lt2>
          <a:srgbClr val="808080"/>
        </a:lt2>
        <a:accent1>
          <a:srgbClr val="D4E3F7"/>
        </a:accent1>
        <a:accent2>
          <a:srgbClr val="333399"/>
        </a:accent2>
        <a:accent3>
          <a:srgbClr val="FFFFFF"/>
        </a:accent3>
        <a:accent4>
          <a:srgbClr val="132E6F"/>
        </a:accent4>
        <a:accent5>
          <a:srgbClr val="E6EFF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183883"/>
        </a:dk1>
        <a:lt1>
          <a:srgbClr val="FFFFFF"/>
        </a:lt1>
        <a:dk2>
          <a:srgbClr val="183883"/>
        </a:dk2>
        <a:lt2>
          <a:srgbClr val="808080"/>
        </a:lt2>
        <a:accent1>
          <a:srgbClr val="D4E3F7"/>
        </a:accent1>
        <a:accent2>
          <a:srgbClr val="333399"/>
        </a:accent2>
        <a:accent3>
          <a:srgbClr val="FFFFFF"/>
        </a:accent3>
        <a:accent4>
          <a:srgbClr val="132E6F"/>
        </a:accent4>
        <a:accent5>
          <a:srgbClr val="E6EFF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183883"/>
        </a:dk1>
        <a:lt1>
          <a:srgbClr val="FFFFFF"/>
        </a:lt1>
        <a:dk2>
          <a:srgbClr val="183883"/>
        </a:dk2>
        <a:lt2>
          <a:srgbClr val="808080"/>
        </a:lt2>
        <a:accent1>
          <a:srgbClr val="D4E3F7"/>
        </a:accent1>
        <a:accent2>
          <a:srgbClr val="0067AF"/>
        </a:accent2>
        <a:accent3>
          <a:srgbClr val="FFFFFF"/>
        </a:accent3>
        <a:accent4>
          <a:srgbClr val="132E6F"/>
        </a:accent4>
        <a:accent5>
          <a:srgbClr val="E6EFFA"/>
        </a:accent5>
        <a:accent6>
          <a:srgbClr val="005D9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TotalTime>
  <Words>320</Words>
  <Application>Microsoft Office PowerPoint</Application>
  <PresentationFormat>화면 슬라이드 쇼(4:3)</PresentationFormat>
  <Paragraphs>68</Paragraphs>
  <Slides>10</Slides>
  <Notes>10</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10</vt:i4>
      </vt:variant>
    </vt:vector>
  </HeadingPairs>
  <TitlesOfParts>
    <vt:vector size="12" baseType="lpstr">
      <vt:lpstr>Default Design</vt:lpstr>
      <vt:lpstr>Chart</vt:lpstr>
      <vt:lpstr>Puppet</vt:lpstr>
      <vt:lpstr>Why Puppet?</vt:lpstr>
      <vt:lpstr>프로젝트 구조</vt:lpstr>
      <vt:lpstr>Configuration 수정</vt:lpstr>
      <vt:lpstr>아쉬운 점</vt:lpstr>
      <vt:lpstr>보완/개선 사항</vt:lpstr>
      <vt:lpstr>Example of a chart</vt:lpstr>
      <vt:lpstr>Picture slide</vt:lpstr>
      <vt:lpstr>Examples of default styles</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Bubbles Template</dc:title>
  <dc:creator>Presentation Magazine</dc:creator>
  <cp:lastModifiedBy>HeeIll</cp:lastModifiedBy>
  <cp:revision>31</cp:revision>
  <dcterms:created xsi:type="dcterms:W3CDTF">2005-02-28T14:06:28Z</dcterms:created>
  <dcterms:modified xsi:type="dcterms:W3CDTF">2016-08-28T03:48:46Z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Presentation Helper</vt:lpwstr>
  </property>
</Properties>
</file>