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5" r:id="rId4"/>
    <p:sldId id="258" r:id="rId5"/>
    <p:sldId id="276" r:id="rId6"/>
    <p:sldId id="278" r:id="rId7"/>
    <p:sldId id="280" r:id="rId8"/>
    <p:sldId id="277" r:id="rId9"/>
    <p:sldId id="286" r:id="rId10"/>
    <p:sldId id="287" r:id="rId11"/>
    <p:sldId id="281" r:id="rId12"/>
    <p:sldId id="284" r:id="rId13"/>
    <p:sldId id="288" r:id="rId14"/>
    <p:sldId id="289" r:id="rId15"/>
    <p:sldId id="293" r:id="rId16"/>
    <p:sldId id="291" r:id="rId17"/>
    <p:sldId id="292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>
        <p:scale>
          <a:sx n="86" d="100"/>
          <a:sy n="86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6T16:35:34.3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70 1848 0 0,'19'-5'7800'0'0,"-17"5"-7461"0"0,32 4 1992 0 0,-25-3-1214 0 0,43 6 1760 0 0,-27-3-1739 0 0,0-2 0 0 0,35 0 0 0 0,219-19 1441 0 0,170-4-1146 0 0,104-3-1255 0 0,-189 3 222 0 0,-269 20-193 0 0,171 19 1 0 0,-226-9-206 0 0,-31-6 82 0 0,-1-1-1 0 0,0 0 1 0 0,1-1-1 0 0,9 1 1 0 0,19-6 2192 0 0,-35 3-2292 0 0,1 1 0 0 0,-1 0 1 0 0,0-1-1 0 0,0 0 0 0 0,0 1 0 0 0,0-1 0 0 0,0 0 0 0 0,0 0 0 0 0,0 0 0 0 0,0 0 0 0 0,-1 0 0 0 0,1-1 0 0 0,0 1 0 0 0,0 0 0 0 0,1-3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4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17140 0 0,'-3'64'10718'0'0,"-8"30"-7993"0"0,-2 17-2928 0 0,13-110 200 0 0,0 0 0 0 0,0 0-1 0 0,0-1 1 0 0,0 1 0 0 0,0 0 0 0 0,0 0 0 0 0,0 0 0 0 0,1-1-1 0 0,-1 1 1 0 0,0 0 0 0 0,0 0 0 0 0,1 0 0 0 0,-1-1 0 0 0,0 1 0 0 0,1 0-1 0 0,-1 0 1 0 0,0-1 0 0 0,1 1 0 0 0,-1 0 0 0 0,1-1 0 0 0,0 1-1 0 0,-1-1 1 0 0,1 1 0 0 0,-1-1 0 0 0,1 1 0 0 0,1 0 0 0 0,-1 0 0 0 0,1-1 0 0 0,0 1 0 0 0,0-1 0 0 0,0 1 0 0 0,0-1 0 0 0,0 0 0 0 0,0 0 0 0 0,0 1 0 0 0,0-1 0 0 0,4-1 0 0 0,6-1-5 0 0,0-1 0 0 0,23-7 0 0 0,-26 7-10 0 0,21-7-426 0 0,36-10-500 0 0,-21 9-5699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4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17420 0 0,'57'-1'8632'0'0,"6"0"-7873"0"0,1 4-6931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48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10698 0 0,'31'-11'8922'0'0,"1"4"-3589"0"0,7 0-2481 0 0,20 0-2779 0 0,27-4 226 0 0,-74 9-541 0 0,29-7-897 0 0,-20-3-3620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4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15667 0 0,'-10'28'10996'0'0,"3"6"-7677"0"0,6-31-3320 0 0,1 0 0 0 0,0 1 0 0 0,-1-1 0 0 0,1 0 0 0 0,1 0 1 0 0,-1 1-1 0 0,0-1 0 0 0,1 0 0 0 0,-1 0 0 0 0,1 0 0 0 0,0 1 0 0 0,0-1 0 0 0,1 0 0 0 0,-1 0 0 0 0,1 0 0 0 0,-1-1 0 0 0,3 5 0 0 0,3-2-917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4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15675 0 0,'-2'4'1423'0'0,"1"-1"0"0"0,1 1 0 0 0,-1 0 0 0 0,1 0 0 0 0,-1 0-1 0 0,1 0 1 0 0,1 7 0 0 0,7 27 2122 0 0,-3-14-6614 0 0,-2 1-5046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4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16796 0 0,'5'5'8910'0'0,"6"-3"-6441"0"0,10 0-2398 0 0,-20-2 306 0 0,190-3 252 0 0,-183 1-582 0 0</inkml:trace>
  <inkml:trace contextRef="#ctx0" brushRef="#br0" timeOffset="1">63 27 15819 0 0,'-22'35'10051'0'0,"20"-30"-9320"0"0,1-1 0 0 0,-1 1 0 0 0,1 0 0 0 0,0 0 0 0 0,-1 10-1 0 0,2-11-754 0 0,0-1 0 0 0,0 1 0 0 0,0 0 0 0 0,1-1-1 0 0,0 1 1 0 0,-1-1 0 0 0,1 1 0 0 0,3 5-1 0 0,-3-6-316 0 0,1 0-1 0 0,-1 0 0 0 0,1 0 0 0 0,0-1 0 0 0,0 1 1 0 0,0 0-1 0 0,0-1 0 0 0,1 0 0 0 0,-1 1 0 0 0,5 2 1 0 0,-3-1-3202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12315 0 0,'-1'1'768'0'0,"0"0"0"0"0,0-1 0 0 0,0 1 0 0 0,0 0 0 0 0,1 0 0 0 0,-1 0 0 0 0,0 0 0 0 0,0 0 0 0 0,1 0 0 0 0,-1 0 0 0 0,0 0 0 0 0,1 0 0 0 0,-2 2 0 0 0,2 17 4211 0 0,15 23-4828 0 0,-5-14-1089 0 0,-11-20-2957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5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16956 0 0,'6'-2'6369'0'0,"10"2"-4872"0"0,-6 0-706 0 0,7-2-124 0 0,180-10 490 0 0</inkml:trace>
  <inkml:trace contextRef="#ctx0" brushRef="#br0" timeOffset="1">61 95 9946 0 0,'0'3'15333'0'0,"17"-2"-11826"0"0,24 0-3328 0 0,-17-2-161 0 0,-7 2 362 0 0,-1-2 0 0 0,22-3 0 0 0,-33 3-1196 0 0,0 0-1 0 0,0-1 0 0 0,0 1 0 0 0,-1-1 0 0 0,1 0 1 0 0,0 0-1 0 0,3-3 0 0 0,-29-3-16119 0 0,19 7 15588 0 0,-5 1-2581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5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11314 0 0,'1'1'7345'0'0,"4"-1"-3629"0"0,35-2-2863 0 0,-2 0-204 0 0,-35 2-504 0 0,-1 0 0 0 0,1 0 0 0 0,-1 1 1 0 0,0-1-1 0 0,1 1 0 0 0,-1-1 0 0 0,0 1 0 0 0,1 0 1 0 0,-1 0-1 0 0,0 0 0 0 0,0 0 0 0 0,0 0 0 0 0,3 2 1 0 0,-4-2-93 0 0,-1 0 1 0 0,0 0 0 0 0,1 0 0 0 0,-1-1 0 0 0,0 1 0 0 0,0 0 0 0 0,1 0 0 0 0,-1 0 0 0 0,0 0 0 0 0,0 0-1 0 0,0 0 1 0 0,0 0 0 0 0,0 0 0 0 0,-1-1 0 0 0,1 1 0 0 0,0 0 0 0 0,0 0 0 0 0,0 0 0 0 0,-1 0 0 0 0,1 0-1 0 0,0-1 1 0 0,-1 1 0 0 0,1 0 0 0 0,-1 0 0 0 0,1 0 0 0 0,-2 0 0 0 0,-17 27 615 0 0,12-20-450 0 0,7-8-210 0 0,0 0 1 0 0,0 0-1 0 0,0 1 1 0 0,-1-1-1 0 0,1 0 1 0 0,0 0-1 0 0,0 0 1 0 0,0 1-1 0 0,-1-1 1 0 0,1 0-1 0 0,0 0 1 0 0,0 1-1 0 0,0-1 1 0 0,0 0-1 0 0,0 1 1 0 0,0-1-1 0 0,-1 0 1 0 0,1 0-1 0 0,0 1 1 0 0,0-1-1 0 0,0 0 1 0 0,0 1-1 0 0,0-1 1 0 0,0 0-1 0 0,0 0 1 0 0,0 1-1 0 0,0-1 1 0 0,0 0-1 0 0,1 1 1 0 0,-1-1-1 0 0,0 0 1 0 0,0 0-1 0 0,0 1 1 0 0,0-1-1 0 0,0 0 1 0 0,0 0-1 0 0,1 1 1 0 0,-1-1-1 0 0,0 0 1 0 0,0 0-1 0 0,1 1 1 0 0,15-1 182 0 0,35-16-95 0 0,-35 10-34 0 0,-11 5-364 0 0,20-6 763 0 0,-17-1-4662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8:20.0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 12 1496 0 0,'-3'0'240'0'0,"3"-3"56"0"0,0 0-360 0 0,0-3-128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6T16:35:36.5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 3785 0 0,'5'0'4754'0'0,"20"0"-2271"0"0,120 12 3623 0 0,-132-11-5640 0 0,34 2 367 0 0,1-3-1 0 0,0-1 1 0 0,54-10-1 0 0,42-1-142 0 0,88 21 581 0 0,0 1-571 0 0,417-6 322 0 0,-299 1-720 0 0,11 1-72 0 0,-22 0 34 0 0,-99-4-110 0 0,80-3-34 0 0,-119-2-66 0 0,35-6 158 0 0,-74 1-28 0 0,353-14 152 0 0,-414 18-362 0 0,343-2 273 0 0,-370 10-224 0 0,299 7 174 0 0,291-20 54 0 0,-356-3 22 0 0,-129 1-148 0 0,41 13-53 0 0,11-1-62 0 0,-3-3 34 0 0,-120 3-16 0 0,27-7 1675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9:1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50 1920 0 0,'-24'3'17695'0'0,"43"-6"-15875"0"0,-15 1-1684 0 0,1 1 0 0 0,-1 0 0 0 0,1-1 0 0 0,-1 1 0 0 0,1 1 0 0 0,-1-1 0 0 0,1 1-1 0 0,5 0 1 0 0,18-3 364 0 0,111-31 1059 0 0,-117 29-1020 0 0,-15 6-243 0 0,-9 3 43 0 0,-3 33 405 0 0,1-2-273 0 0,0 44 1 0 0,0 5 16 0 0,-1-39-246 0 0,3 1 0 0 0,2 0 0 0 0,1 0 0 0 0,3 0 0 0 0,9 47 0 0 0,-7-63-117 0 0,1 35-1 0 0,1 9 30 0 0,-5-51-89 0 0,-1-1 1 0 0,-2 29-1 0 0,0-29 72 0 0,0-22-127 0 0,0 0-1 0 0,0 0 0 0 0,0 0 0 0 0,0 1 1 0 0,0-1-1 0 0,0 0 0 0 0,0 0 0 0 0,-1 0 0 0 0,1 1 1 0 0,0-1-1 0 0,0 0 0 0 0,0 0 0 0 0,0 0 0 0 0,0 0 1 0 0,0 0-1 0 0,-1 1 0 0 0,1-1 0 0 0,0 0 0 0 0,0 0 1 0 0,0 0-1 0 0,0 0 0 0 0,-1 0 0 0 0,1 0 0 0 0,0 0 1 0 0,0 0-1 0 0,0 1 0 0 0,-1-1 0 0 0,1 0 1 0 0,0 0-1 0 0,0 0 0 0 0,0 0 0 0 0,-1 0 0 0 0,1 0 1 0 0,0 0-1 0 0,0 0 0 0 0,0 0 0 0 0,-1 0 0 0 0,1 0 1 0 0,0-1-1 0 0,0 1 0 0 0,0 0 0 0 0,0 0 0 0 0,-1 0 1 0 0,1 0-1 0 0,0 0 0 0 0,0 0 0 0 0,0 0 0 0 0,-1 0 1 0 0,1-1-1 0 0,0 1 0 0 0,0 0 0 0 0,0 0 1 0 0,-3-1 28 0 0,1 0 0 0 0,-1 1 0 0 0,1 0 0 0 0,-1-1 0 0 0,0 1 0 0 0,1 0 1 0 0,-1 0-1 0 0,1 0 0 0 0,-5 1 0 0 0,-124 21 885 0 0,110-19-650 0 0,15-4-603 0 0,11-3-1958 0 0,-3 3 1145 0 0,0-1-1 0 0,0 0 1 0 0,0 1-1 0 0,0-1 1 0 0,0 0-1 0 0,-1 0 1 0 0,1 0-1 0 0,-1 0 1 0 0,1 0 0 0 0,-1 0-1 0 0,0-1 1 0 0,0 1-1 0 0,1-3 1 0 0,9-17-7998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9:1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2 496 0 0,'0'0'49'0'0,"-1"-1"0"0"0,0 1 0 0 0,0 0 0 0 0,1 0 0 0 0,-1 0 0 0 0,0-1 1 0 0,0 1-1 0 0,0 0 0 0 0,0 0 0 0 0,1 0 0 0 0,-1 1 0 0 0,0-1 0 0 0,0 0 0 0 0,0 0 0 0 0,1 0 0 0 0,-1 0 0 0 0,0 1 0 0 0,0-1 0 0 0,0 0 0 0 0,1 1 0 0 0,-1-1 0 0 0,0 1 1 0 0,1-1-1 0 0,-1 1 0 0 0,0-1 0 0 0,1 1 0 0 0,-1-1 0 0 0,1 1 0 0 0,-1 0 0 0 0,1-1 0 0 0,-1 1 0 0 0,0 1 0 0 0,0 0 139 0 0,-1 0 0 0 0,1 0-1 0 0,0 0 1 0 0,0 0 0 0 0,0 0-1 0 0,1 1 1 0 0,-1-1 0 0 0,0 0-1 0 0,1 0 1 0 0,-2 7 6037 0 0,-14 6 4488 0 0,-73-3-6660 0 0,17-20-2952 0 0,60 6-1025 0 0,-1 0 1 0 0,0 1-1 0 0,0 0 0 0 0,1 1 0 0 0,-1 0 0 0 0,-16 3 1 0 0,27-3-66 0 0,-1 1 0 0 0,1 0 0 0 0,0 0 0 0 0,-1 0 1 0 0,1 0-1 0 0,0 0 0 0 0,0 1 0 0 0,0-1 0 0 0,0 0 1 0 0,0 1-1 0 0,0 0 0 0 0,0-1 0 0 0,0 1 0 0 0,1 0 1 0 0,-1 0-1 0 0,0 0 0 0 0,1 0 0 0 0,0 0 0 0 0,0 1 1 0 0,-1-1-1 0 0,1 0 0 0 0,1 1 0 0 0,-1-1 0 0 0,0 0 1 0 0,0 5-1 0 0,-1 4 75 0 0,0 1 0 0 0,1-1 1 0 0,0 1-1 0 0,2 12 0 0 0,-1-11 31 0 0,0 23 66 0 0,-2 83 287 0 0,-3-77-278 0 0,3-25-133 0 0,0 1 0 0 0,1-1 0 0 0,0 1 1 0 0,3 20-1 0 0,7-13 74 0 0,-8-24-130 0 0,0 1 0 0 0,0 0-1 0 0,0 0 1 0 0,-1 0-1 0 0,1 0 1 0 0,-1 0 0 0 0,1 0-1 0 0,-1 0 1 0 0,1 0-1 0 0,-1 0 1 0 0,0 0 0 0 0,0 0-1 0 0,0 0 1 0 0,0 0-1 0 0,0 0 1 0 0,-2 3-1 0 0,2 43 147 0 0,-12 87-148 0 0,12-130-1 0 0,0 0 2 0 0,0-1 1 0 0,0 0-1 0 0,0 0 0 0 0,0 1 1 0 0,0-1-1 0 0,-1 0 0 0 0,0 0 1 0 0,0 0-1 0 0,0 1 0 0 0,-1-1 1 0 0,1 0-1 0 0,-3 3 1 0 0,43-6 51 0 0,-23 1-82 0 0,-9-1 29 0 0,0-1 1 0 0,1 0-1 0 0,-1 0 0 0 0,0-1 0 0 0,0 1 0 0 0,1-2 1 0 0,-1 1-1 0 0,0-1 0 0 0,13-5 0 0 0,-11 4 4 0 0,0 0 0 0 0,0 1-1 0 0,0 0 1 0 0,1 0 0 0 0,10 1-1 0 0,-11 0 1 0 0,-8 1-4 0 0,-1 0-1 0 0,1 0 1 0 0,-1-1 0 0 0,1 1-1 0 0,-1 0 1 0 0,1 0 0 0 0,-1 0 0 0 0,1 0-1 0 0,-1 0 1 0 0,1 0 0 0 0,-1 0-1 0 0,1 0 1 0 0,-1 0 0 0 0,1 0 0 0 0,-1 0-1 0 0,1 0 1 0 0,-1 0 0 0 0,1 1-1 0 0,-1-1 1 0 0,1 0 0 0 0,-1 0 0 0 0,1 0-1 0 0,-1 1 1 0 0,0-1 0 0 0,1 0-1 0 0,-1 1 1 0 0,1-1 0 0 0,-1 0 0 0 0,0 1-1 0 0,1-1 1 0 0,-1 0 0 0 0,0 1-1 0 0,1-1 1 0 0,-1 1 0 0 0,0-1 0 0 0,0 1-1 0 0,1-1 1 0 0,-1 1 0 0 0,0-1 0 0 0,0 1-1 0 0,0-1 1 0 0,0 1 0 0 0,0-1-1 0 0,0 1 1 0 0,1-1 0 0 0,-1 1 0 0 0,0-1-1 0 0,-1 1 1 0 0,1-1 0 0 0,0 1-1 0 0,0-1 1 0 0,0 1 0 0 0,10 5 204 0 0,0 0-2098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3:48.5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39 5681 0 0,'4'4'8592'0'0,"16"2"-6479"0"0,128-1 2151 0 0,76-7-2544 0 0,-116 0-1297 0 0,414-24 105 0 0,-125 2-16 0 0,-1 27 1641 0 0,-388-2-2363 0 0,8-1 280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3:49.8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 4041 0 0,'86'2'7827'0'0,"24"0"-5139"0"0,86-7-774 0 0,930 0 3269 0 0,-1051 10-3559 0 0,-74-10-1287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4:09.0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 23 2345 0 0,'-6'0'10001'0'0,"6"1"-9941"0"0,0-1 0 0 0,0 1 0 0 0,0-1 0 0 0,0 0 0 0 0,0 1 0 0 0,0-1 0 0 0,0 1 0 0 0,0-1 0 0 0,0 1 0 0 0,0-1 0 0 0,0 1 0 0 0,1-1 0 0 0,-1 0 0 0 0,0 1 0 0 0,0-1 1 0 0,0 1-1 0 0,1-1 0 0 0,-1 0 0 0 0,0 1 0 0 0,1-1 0 0 0,-1 0 0 0 0,0 1 0 0 0,1-1 0 0 0,-1 0 0 0 0,0 1 0 0 0,1-1 0 0 0,-1 0 0 0 0,1 0 0 0 0,-1 0 0 0 0,0 1 0 0 0,1-1 0 0 0,-1 0 0 0 0,1 0 0 0 0,-1 0 0 0 0,1 0 0 0 0,-1 0 0 0 0,1 0 0 0 0,-1 0 0 0 0,0 0 0 0 0,2 0 0 0 0,9 3 187 0 0,0 0-1 0 0,0-1 0 0 0,0-1 1 0 0,0 0-1 0 0,1 0 0 0 0,11-2 1 0 0,71-8 310 0 0,-67 5-281 0 0,473-15 1598 0 0,-153 13-1038 0 0,-319 3-417 0 0,-17 2-48 0 0,-1-1 0 0 0,1 2-1 0 0,0 0 1 0 0,-1 0 0 0 0,1 1-1 0 0,17 3 291 0 0,-6 5-142 0 0,-21-9-514 0 0,-1 1 1 0 0,1-1-1 0 0,0 0 0 0 0,0 0 1 0 0,-1 1-1 0 0,1-1 1 0 0,0 0-1 0 0,0 0 0 0 0,0 0 1 0 0,-1 0-1 0 0,1 0 1 0 0,0 0-1 0 0,0 0 0 0 0,0 0 1 0 0,0 0-1 0 0,-1 0 1 0 0,1 0-1 0 0,0-1 0 0 0,0 1 1 0 0,-1 0-1 0 0,1-1 1 0 0,0 1-1 0 0,0 0 0 0 0,-1-1 1 0 0,1 1-1 0 0,0-1 1 0 0,-1 1-1 0 0,2-2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4:10.2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52 4769 0 0,'13'-5'2959'0'0,"-6"2"-1479"0"0,0 1 0 0 0,0 1-1 0 0,13-3 1 0 0,5 3 383 0 0,40 1 0 0 0,-17 0-399 0 0,32-2 9 0 0,501 4 2134 0 0,-484 2-2986 0 0,1-4-1 0 0,0-5 1 0 0,113-20-1 0 0,-199 23-443 0 0,-3 0 31 0 0,0 0-1 0 0,1 0 1 0 0,-1 2 0 0 0,0-1-1 0 0,0 1 1 0 0,0 0-1 0 0,12 2 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5:57:06.2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 41 4945 0 0,'-14'-4'1698'0'0,"-12"-2"-172"0"0,25 5-1409 0 0,0 1-1 0 0,0 0 0 0 0,1 0 1 0 0,-1-1-1 0 0,0 1 0 0 0,0-1 1 0 0,1 1-1 0 0,-1 0 0 0 0,0-1 1 0 0,1 1-1 0 0,-1-1 1 0 0,1 0-1 0 0,-1 1 0 0 0,1-1 1 0 0,-1 1-1 0 0,1-1 0 0 0,-1 0 1 0 0,1 1-1 0 0,0-1 0 0 0,-1 0 1 0 0,1 0-1 0 0,0 1 0 0 0,-1-1 1 0 0,1 0-1 0 0,0-1 0 0 0,0 1-53 0 0,0 1 0 0 0,1 0 0 0 0,-1-1-1 0 0,0 1 1 0 0,1 0 0 0 0,-1 0-1 0 0,0-1 1 0 0,1 1 0 0 0,-1 0 0 0 0,1 0-1 0 0,-1 0 1 0 0,1-1 0 0 0,-1 1-1 0 0,0 0 1 0 0,1 0 0 0 0,-1 0 0 0 0,1 0-1 0 0,-1 0 1 0 0,1 0 0 0 0,-1 0-1 0 0,1 0 1 0 0,-1 0 0 0 0,1 0 0 0 0,-1 0-1 0 0,0 0 1 0 0,1 0 0 0 0,-1 0-1 0 0,1 0 1 0 0,-1 1 0 0 0,1-1 0 0 0,-1 0-1 0 0,1 0 1 0 0,22 7 284 0 0,-17-5-56 0 0,19 2 316 0 0,1 0 0 0 0,-1-2 1 0 0,1 0-1 0 0,27-3 0 0 0,103-15 467 0 0,-103 8-853 0 0,0 3 1 0 0,74 2-1 0 0,115 24 1365 0 0,-58 4-1288 0 0,-59-5-199 0 0,-64-15 138 0 0,70-5 0 0 0,-74-1-69 0 0,88 9 0 0 0,-54-1 84 0 0,2-4 0 0 0,157-16 0 0 0,-169 8-92 0 0,-32 4-65 0 0,0 2 0 0 0,1 3 0 0 0,-1 1 1 0 0,54 14-1 0 0,160 21-14 0 0,-203-33 33 0 0,72 0-1 0 0,-9-2 162 0 0,-77-4-126 0 0,-1-2 0 0 0,1-2 1 0 0,74-14-1 0 0,49-5 74 0 0,435 22 269 0 0,-271 9-363 0 0,-188-9-97 0 0,205-28-1 0 0,-253 18-27 0 0,117 6-8 0 0,-125 6 3 0 0,178-11-18 0 0,-8 27 95 0 0,3 1-43 0 0,158-33 58 0 0,-159 34-64 0 0,-161-9 22 0 0,-56-9 3 0 0,1-2 0 0 0,69-9 0 0 0,-5 0 105 0 0,119 5 39 0 0,84-4-50 0 0,-38 7-69 0 0,-124 5-39 0 0,118-19 115 0 0,-1 1-48 0 0,166 26-19 0 0,-381-9-83 0 0,35 2 27 0 0,0-3 0 0 0,105-12 0 0 0,353-28 93 0 0,-472 35-113 0 0,103-6 34 0 0,241-5 118 0 0,43 0-50 0 0,-376 18-106 0 0,125 22 0 0 0,-126-13 23 0 0,128 4 0 0 0,-189-17-27 0 0,413 15-16 0 0,-59-1 57 0 0,-133-8-18 0 0,-145-6-21 0 0,16 1 27 0 0,123-14 1 0 0,-131 6 39 0 0,20-3 62 0 0,-79 11-36 0 0,-19 1 9 0 0,-22-2 243 0 0,-7 0-329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5:57:12.9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5 3769 0 0,'-24'-4'1943'0'0,"-34"9"9061"0"0,71-3-9120 0 0,-4-2-1517 0 0,0-1-1 0 0,0 1 1 0 0,0 1 0 0 0,0-1-1 0 0,0 2 1 0 0,0-1 0 0 0,-1 1-1 0 0,17 6 1 0 0,18 2 67 0 0,8-1-62 0 0,17 3 363 0 0,132 7 0 0 0,113-44 118 0 0,-228 13-709 0 0,0 5 1 0 0,158 5 0 0 0,-7 22 55 0 0,-195-18-82 0 0,1-1-1 0 0,0-2 1 0 0,72-12 0 0 0,-86 10 98 0 0,-23 3-162 0 0,-1 0-1 0 0,1 0 0 0 0,0-1 0 0 0,0 0 1 0 0,-1 0-1 0 0,1 0 0 0 0,0 0 1 0 0,-1-1-1 0 0,7-2 0 0 0,-11 3-42 0 0,-2-7-906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5:57:17.3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 47 4497 0 0,'-1'0'188'0'0,"0"-1"0"0"0,0 0 0 0 0,0 0 0 0 0,0 0 0 0 0,1 0 0 0 0,-1 0 0 0 0,0 0 0 0 0,0 0 0 0 0,1 0 0 0 0,-1 0 0 0 0,1 0 0 0 0,-1 0 0 0 0,1 0 0 0 0,-1 0 0 0 0,1 0 0 0 0,0-1 0 0 0,0 1 0 0 0,-1 0 0 0 0,1 0 0 0 0,0 0 0 0 0,0-1 0 0 0,0 0 0 0 0,1 1-17 0 0,-1 0 0 0 0,1 0 0 0 0,-1 0 0 0 0,1 0 0 0 0,0 0 0 0 0,-1 0 0 0 0,1 0 0 0 0,0 1 0 0 0,0-1 0 0 0,0 0 0 0 0,0 0 0 0 0,-1 1 0 0 0,1-1 0 0 0,0 1 0 0 0,0-1 0 0 0,0 1 0 0 0,0-1 0 0 0,0 1 0 0 0,2-1 0 0 0,2-1 249 0 0,1 1 1 0 0,0 0-1 0 0,0 0 0 0 0,1 0 0 0 0,-1 0 1 0 0,0 1-1 0 0,9 1 0 0 0,32 3 585 0 0,72-5 0 0 0,-2 1-121 0 0,47 18 196 0 0,-104-9-846 0 0,80 2 1 0 0,-10-12 5 0 0,315 10 712 0 0,-200-7-713 0 0,-24-1 95 0 0,-88 5 42 0 0,193-15 0 0 0,-178 1-1 0 0,173 14-1 0 0,-103 2 18 0 0,-70-1-88 0 0,-91-3-241 0 0,-1-2-1 0 0,74-7 1 0 0,-80 2 30 0 0,0 1-1 0 0,0 3 1 0 0,0 2 0 0 0,56 10 0 0 0,142 15 83 0 0,-232-27-134 0 0,0 0 1 0 0,1-1-1 0 0,-1-1 1 0 0,0 0 0 0 0,1-1-1 0 0,-1-1 1 0 0,18-6-1 0 0,-15 5 8 0 0,0 1 0 0 0,0 0 0 0 0,1 1 1 0 0,37 2-1 0 0,-25 1 2 0 0,-31-1-115 0 0,0 0 0 0 0,0 0 0 0 0,0 1 1 0 0,0-1-1 0 0,0 1 0 0 0,0-1 0 0 0,0 1 1 0 0,0-1-1 0 0,0 1 0 0 0,0-1 0 0 0,0 1 1 0 0,0 0-1 0 0,0-1 0 0 0,-1 1 0 0 0,1 0 0 0 0,0 0 1 0 0,-1 0-1 0 0,1-1 0 0 0,0 1 0 0 0,-1 0 1 0 0,1 0-1 0 0,-1 0 0 0 0,1 0 0 0 0,-1 0 1 0 0,0 0-1 0 0,1 0 0 0 0,-1 0 0 0 0,0 1 0 0 0,0-1 1 0 0,0 0-1 0 0,0 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5:57:38.7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55 1680 0 0,'4'-3'525'0'0,"0"1"-1"0"0,0 0 0 0 0,0 0 0 0 0,0 0 0 0 0,0 1 1 0 0,1-1-1 0 0,-1 1 0 0 0,7-1 0 0 0,17-7 1133 0 0,-13 3-1303 0 0,0 1-1 0 0,1 0 1 0 0,-1 1 0 0 0,1 1 0 0 0,0 1-1 0 0,0 0 1 0 0,0 1 0 0 0,22 1-1 0 0,20-1 846 0 0,76 1 398 0 0,138 17 0 0 0,24 4-653 0 0,-226-18-442 0 0,210 26-4 0 0,-168-14-203 0 0,120 1 0 0 0,44 0 905 0 0,-3-1-851 0 0,280 20 1570 0 0,-271-26-1046 0 0,-43-4-121 0 0,-54-8-62 0 0,-1 1 149 0 0,-103 10-780 0 0,-43-3-9 0 0,0-2 1 0 0,42-2-1 0 0,281-22 270 0 0,-238 4-187 0 0,-79 9-25 0 0,78-3-1 0 0,-13 13-12 0 0,-108-2-84 0 0,1 0-1 0 0,0-1 0 0 0,-1 1 1 0 0,1 0-1 0 0,-1-1 0 0 0,1 1 1 0 0,-1-1-1 0 0,1 1 0 0 0,-1-1 1 0 0,1 0-1 0 0,-1 0 0 0 0,1 1 1 0 0,-1-1-1 0 0,0 0 0 0 0,0 0 1 0 0,1 0-1 0 0,0-2 0 0 0,-1 2-3 0 0,0 0-1 0 0,-1 0 0 0 0,1 1 1 0 0,0-1-1 0 0,0 0 1 0 0,0 0-1 0 0,0 1 0 0 0,0-1 1 0 0,0 1-1 0 0,0-1 1 0 0,0 1-1 0 0,0-1 0 0 0,1 1 1 0 0,-1 0-1 0 0,0-1 0 0 0,1 1 1 0 0,-7-5 65 0 0,5 4-126 0 0,0 1 1 0 0,0 0-1 0 0,0 0 0 0 0,0-1 0 0 0,0 1 1 0 0,0 0-1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6T16:36:5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 2088 0 0,'0'0'53'0'0,"0"0"0"0"0,0 0 1 0 0,0-1-1 0 0,0 1 0 0 0,0 0 0 0 0,-1 0 0 0 0,1-1 0 0 0,0 1 0 0 0,0 0 0 0 0,0 0 0 0 0,0-1 0 0 0,0 1 0 0 0,0 0 0 0 0,0 0 0 0 0,-1-1 0 0 0,1 1 0 0 0,0 0 0 0 0,0 0 0 0 0,0 0 0 0 0,-1-1 0 0 0,1 1 0 0 0,0 0 0 0 0,0 0 0 0 0,0 0 0 0 0,-1 0 0 0 0,1 0 0 0 0,0 0 0 0 0,0-1 0 0 0,-1 1 0 0 0,1 0 0 0 0,0 0 0 0 0,0 0 0 0 0,-1 0 0 0 0,1 0 0 0 0,0 0 0 0 0,0 0 0 0 0,-1 0 0 0 0,1 0 0 0 0,0 0 0 0 0,-1 0 0 0 0,1 0 0 0 0,0 0 0 0 0,0 0 0 0 0,-1 1 0 0 0,1-1 0 0 0,0 0 1 0 0,0 0-1 0 0,0 0 0 0 0,-1 0 0 0 0,1 0 0 0 0,0 0 0 0 0,0 1 0 0 0,-1-1 0 0 0,1 0 0 0 0,0 0 0 0 0,0 0 0 0 0,0 1 0 0 0,0-1 0 0 0,-1 0 0 0 0,1 0 0 0 0,0 0 0 0 0,0 1 0 0 0,-5 17 3793 0 0,5-11-2646 0 0,0 1-1 0 0,1 0 0 0 0,1 0 1 0 0,-1-1-1 0 0,5 12 0 0 0,-4-12-778 0 0,0-1 0 0 0,1 0-1 0 0,0 0 1 0 0,0-1 0 0 0,1 1-1 0 0,7 8 1 0 0,-9-10-343 0 0,1-2 0 0 0,0 1 1 0 0,0 0-1 0 0,0 0 0 0 0,0-1 0 0 0,1 0 1 0 0,-1 0-1 0 0,1 0 0 0 0,-1 0 0 0 0,1 0 1 0 0,0-1-1 0 0,0 1 0 0 0,-1-1 0 0 0,1 0 1 0 0,0 0-1 0 0,0-1 0 0 0,0 1 0 0 0,0-1 1 0 0,0 0-1 0 0,0 0 0 0 0,0 0 0 0 0,0 0 1 0 0,0-1-1 0 0,0 0 0 0 0,0 1 0 0 0,6-4 1 0 0,8-3 64 0 0,-1-1 0 0 0,0 0 1 0 0,-1-2-1 0 0,27-19 0 0 0,-21 14-19 0 0,33-18 0 0 0,-53 32-121 0 0,0-1 1 0 0,0 1-1 0 0,0 0 0 0 0,1 1 1 0 0,-1-1-1 0 0,0 0 0 0 0,1 1 1 0 0,-1-1-1 0 0,1 1 0 0 0,-1 0 1 0 0,1 0-1 0 0,-1 0 0 0 0,1 0 1 0 0,-1 0-1 0 0,0 0 0 0 0,1 1 1 0 0,-1-1-1 0 0,1 1 0 0 0,-1 0 1 0 0,0-1-1 0 0,1 1 0 0 0,2 2 1 0 0,1 2 71 0 0,0-1 0 0 0,0 1 0 0 0,-1 0 0 0 0,0 1 0 0 0,9 11 0 0 0,-9-11 22 0 0,-1 0 1 0 0,1 0-1 0 0,1-1 1 0 0,-1 0-1 0 0,11 8 1 0 0,-14-12-84 0 0,1 0 1 0 0,-1 0-1 0 0,0 0 0 0 0,0-1 0 0 0,0 1 1 0 0,1-1-1 0 0,-1 0 0 0 0,0 0 0 0 0,0 0 1 0 0,1 0-1 0 0,-1 0 0 0 0,0 0 0 0 0,0 0 1 0 0,1-1-1 0 0,-1 1 0 0 0,0-1 0 0 0,4-1 1 0 0,41-21 148 0 0,-26 12-91 0 0,37-21-8 0 0,6-2 98 0 0,-62 34-144 0 0,0 0 1 0 0,0-1 0 0 0,0 1-1 0 0,0 0 1 0 0,0 0 0 0 0,0 0 0 0 0,1 0-1 0 0,-1 1 1 0 0,0-1 0 0 0,0 0-1 0 0,0 1 1 0 0,0 0 0 0 0,0-1 0 0 0,0 1-1 0 0,0 0 1 0 0,1 1 0 0 0,36 22 44 0 0,-23-14-20 0 0,-9-6-29 0 0,0 0 0 0 0,0 0 0 0 0,0-1 1 0 0,0 0-1 0 0,10 2 0 0 0,-14-5-2 0 0,0 1-1 0 0,0-1 0 0 0,1 0 0 0 0,-1 0 0 0 0,0 0 1 0 0,0 0-1 0 0,0-1 0 0 0,1 1 0 0 0,-1-1 1 0 0,0 0-1 0 0,0 0 0 0 0,0 0 0 0 0,0 0 1 0 0,0 0-1 0 0,3-3 0 0 0,56-45 145 0 0,-61 48-156 0 0,1 0 0 0 0,-1 0 1 0 0,1 1-1 0 0,-1-1 0 0 0,1 0 0 0 0,-1 1 0 0 0,1-1 0 0 0,0 1 1 0 0,-1 0-1 0 0,1-1 0 0 0,0 1 0 0 0,-1 0 0 0 0,1 0 1 0 0,0 0-1 0 0,-1 0 0 0 0,1 0 0 0 0,0 1 0 0 0,-1-1 0 0 0,1 0 1 0 0,0 1-1 0 0,1 0 0 0 0,33 21 18 0 0,-32-18-14 0 0,1-1 0 0 0,-1 0 0 0 0,1 0 0 0 0,0 0 0 0 0,0-1 0 0 0,0 1-1 0 0,5 1 1 0 0,-1-2 4 0 0,-1 0 0 0 0,0 0-1 0 0,0-1 1 0 0,1 0 0 0 0,-1 0-1 0 0,1-1 1 0 0,-1 0 0 0 0,1-1-1 0 0,-1 0 1 0 0,0 0 0 0 0,1 0-1 0 0,-1-1 1 0 0,0-1 0 0 0,0 1-1 0 0,9-5 1 0 0,-9 2-4 0 0,0 1 0 0 0,1 0 0 0 0,-1 1-1 0 0,1 0 1 0 0,0 0 0 0 0,18-3 0 0 0,-24 6-6 0 0,1-1 1 0 0,-1 1-1 0 0,0 0 1 0 0,1 0-1 0 0,-1 0 1 0 0,0 0-1 0 0,1 1 1 0 0,-1-1-1 0 0,0 1 1 0 0,0 0-1 0 0,0 0 1 0 0,1 0-1 0 0,-1 1 1 0 0,0-1-1 0 0,0 1 1 0 0,-1-1-1 0 0,1 1 1 0 0,0 0-1 0 0,0 0 1 0 0,-1 0-1 0 0,0 0 1 0 0,3 4-1 0 0,-2-3 4 0 0,0 1 1 0 0,1 0-1 0 0,-1-1 1 0 0,1 0-1 0 0,-1 0 0 0 0,1 0 1 0 0,0 0-1 0 0,0 0 1 0 0,0-1-1 0 0,1 0 0 0 0,-1 0 1 0 0,0 0-1 0 0,1 0 1 0 0,0-1-1 0 0,-1 0 0 0 0,1 0 1 0 0,0 0-1 0 0,-1 0 1 0 0,1-1-1 0 0,0 0 0 0 0,0 0 1 0 0,0 0-1 0 0,-1 0 1 0 0,1-1-1 0 0,7-1 0 0 0,0-2 8 0 0,-1 0-1 0 0,1 0 0 0 0,-1-1 0 0 0,-1-1 1 0 0,1 0-1 0 0,-1 0 0 0 0,0-1 0 0 0,17-15 0 0 0,-22 18-7 0 0,-1 0 0 0 0,0 1 1 0 0,0-1 0 0 0,0 1 0 0 0,0 0 0 0 0,0 1-1 0 0,9-5 1 0 0,-12 7-7 0 0,0 0 1 0 0,1-1-1 0 0,-1 1 0 0 0,1 0 0 0 0,-1 0 0 0 0,1 0 1 0 0,-1 0-1 0 0,0 0 0 0 0,1 0 0 0 0,-1 0 0 0 0,1 1 1 0 0,-1-1-1 0 0,0 0 0 0 0,1 1 0 0 0,-1-1 0 0 0,0 1 1 0 0,1 0-1 0 0,-1-1 0 0 0,0 1 0 0 0,0 0 0 0 0,1 0 1 0 0,-1 0-1 0 0,0 0 0 0 0,0 0 0 0 0,0 0 1 0 0,0 0-1 0 0,0 0 0 0 0,0 2 0 0 0,8 8 19 0 0,-3-4-10 0 0,0 1 0 0 0,1-1 0 0 0,0 0 1 0 0,0 0-1 0 0,11 7 0 0 0,-15-12-3 0 0,0-1 1 0 0,0 1-1 0 0,0-1 0 0 0,0 0 0 0 0,0 0 0 0 0,0 0 0 0 0,0 0 1 0 0,0-1-1 0 0,1 1 0 0 0,-1-1 0 0 0,0 0 0 0 0,0 0 1 0 0,1 0-1 0 0,-1 0 0 0 0,0 0 0 0 0,0-1 0 0 0,0 0 1 0 0,1 1-1 0 0,-1-1 0 0 0,4-2 0 0 0,14-4-1 0 0,0 1-1 0 0,42-5 1 0 0,-35 7-2 0 0,-25 3 1 0 0,1 1 0 0 0,-1-1 0 0 0,0 1 0 0 0,0 0-1 0 0,0 0 1 0 0,0 0 0 0 0,1 1 0 0 0,-1-1 0 0 0,0 1 0 0 0,0 0-1 0 0,0 0 1 0 0,0 0 0 0 0,0 0 0 0 0,0 0 0 0 0,3 3-1 0 0,0 0 1 0 0,0 0-1 0 0,-1 1 1 0 0,0 0-1 0 0,0 0 0 0 0,4 6 1 0 0,24 22 2 0 0,-31-32-1 0 0,0 1 0 0 0,0-1 0 0 0,0 0 0 0 0,0 0 0 0 0,0 0 0 0 0,0-1 0 0 0,0 1 0 0 0,0 0 0 0 0,0-1 0 0 0,0 1 0 0 0,0-1 0 0 0,1 0 0 0 0,-1 0 0 0 0,0 0 0 0 0,0 0 0 0 0,0 0 0 0 0,0 0 0 0 0,1 0 0 0 0,-1-1 0 0 0,0 1 0 0 0,0-1 0 0 0,0 0 0 0 0,0 0-1 0 0,0 0 1 0 0,3-1 0 0 0,4-4 2 0 0,0 0 0 0 0,0-1 0 0 0,0 1 1 0 0,8-10-1 0 0,19-13 8 0 0,-32 27-5 0 0,0 1-1 0 0,0-1 1 0 0,0 1-1 0 0,1 0 1 0 0,-1 0-1 0 0,0 0 0 0 0,0 1 1 0 0,0 0-1 0 0,1 0 1 0 0,-1 0-1 0 0,0 0 1 0 0,0 0-1 0 0,1 1 0 0 0,-1 0 1 0 0,0 0-1 0 0,0 0 1 0 0,0 0-1 0 0,0 1 1 0 0,0 0-1 0 0,0 0 0 0 0,-1 0 1 0 0,1 0-1 0 0,0 0 1 0 0,-1 1-1 0 0,0-1 1 0 0,0 1-1 0 0,6 6 0 0 0,-7-6-2 0 0,1-1-1 0 0,0 1 0 0 0,0 0 1 0 0,0-1-1 0 0,0 0 0 0 0,1 0 1 0 0,-1 0-1 0 0,1 0 0 0 0,-1 0 1 0 0,1-1-1 0 0,0 1 0 0 0,-1-1 1 0 0,1 0-1 0 0,0 0 0 0 0,0 0 1 0 0,0-1-1 0 0,0 0 0 0 0,0 1 1 0 0,6-2-1 0 0,-1 0 8 0 0,0-2 0 0 0,0 1 0 0 0,-1-1-1 0 0,1 0 1 0 0,-1-1 0 0 0,1 0 0 0 0,8-6 0 0 0,-15 8-11 0 0,1 0 0 0 0,0 1 1 0 0,0-1-1 0 0,1 1 0 0 0,-1-1 1 0 0,0 1-1 0 0,0 0 0 0 0,1 0 1 0 0,-1 0-1 0 0,0 1 0 0 0,1-1 1 0 0,-1 1-1 0 0,1 0 0 0 0,-1 0 0 0 0,1 0 1 0 0,-1 0-1 0 0,0 1 0 0 0,1-1 1 0 0,-1 1-1 0 0,1 0 0 0 0,-1 0 1 0 0,0 0-1 0 0,0 0 0 0 0,0 1 1 0 0,0-1-1 0 0,6 5 0 0 0,29 8 27 0 0,-31-12-19 0 0,1 0 0 0 0,-1 1-1 0 0,0 0 1 0 0,0 1 0 0 0,10 6 0 0 0,-14-9-5 0 0,-1 1-1 0 0,0-1 1 0 0,1 0 0 0 0,-1 0-1 0 0,1 0 1 0 0,-1 0 0 0 0,1-1-1 0 0,-1 1 1 0 0,1 0 0 0 0,0-1-1 0 0,-1 0 1 0 0,1 0 0 0 0,0 0 0 0 0,-1 0-1 0 0,1 0 1 0 0,0 0 0 0 0,-1-1-1 0 0,1 1 1 0 0,-1-1 0 0 0,3-1-1 0 0,8-2 25 0 0,-1-1 0 0 0,22-13-1 0 0,-6 3-25 0 0,-23 13 0 0 0,0-1 0 0 0,0 1 0 0 0,1 0-1 0 0,-1 1 1 0 0,1-1 0 0 0,10-1 0 0 0,-13 4 0 0 0,-1-1 0 0 0,1 0 0 0 0,-1 0-1 0 0,1 1 1 0 0,-1 0 0 0 0,1-1 0 0 0,-1 1 0 0 0,1 0 0 0 0,-1 0-1 0 0,0 0 1 0 0,0 1 0 0 0,0-1 0 0 0,1 1 0 0 0,-1-1-1 0 0,0 1 1 0 0,-1-1 0 0 0,4 4 0 0 0,-2-1 7 0 0,0-1 0 0 0,0 0 0 0 0,1 0 0 0 0,-1 0 0 0 0,1-1 0 0 0,0 1 1 0 0,0-1-1 0 0,0 0 0 0 0,0 0 0 0 0,0 0 0 0 0,0-1 0 0 0,0 1 0 0 0,1-1 0 0 0,-1 0 0 0 0,0 0 0 0 0,1 0 1 0 0,-1-1-1 0 0,1 0 0 0 0,-1 0 0 0 0,1 0 0 0 0,5-1 0 0 0,1-2 8 0 0,0 0 0 0 0,0-1 0 0 0,-1 0 0 0 0,0-1 0 0 0,0 0 0 0 0,0-1 0 0 0,12-9 0 0 0,-18 12-17 0 0,-1 1 1 0 0,1 0-1 0 0,-1 0 0 0 0,1 0 1 0 0,0 0-1 0 0,-1 0 0 0 0,1 1 1 0 0,0 0-1 0 0,0 0 1 0 0,5-1-1 0 0,-7 2 1 0 0,0 0 0 0 0,0 1 0 0 0,1-1 0 0 0,-1 1 0 0 0,0-1 0 0 0,0 1 0 0 0,0 0 0 0 0,0 0-1 0 0,0 0 1 0 0,0 0 0 0 0,0 0 0 0 0,0 0 0 0 0,0 1 0 0 0,0-1 0 0 0,0 1 0 0 0,-1-1 0 0 0,1 1 0 0 0,-1-1 0 0 0,1 1 0 0 0,1 2 0 0 0,-1-1 3 0 0,1 1 1 0 0,0-1-1 0 0,0 0 0 0 0,0-1 1 0 0,0 1-1 0 0,0-1 0 0 0,1 1 1 0 0,-1-1-1 0 0,1 0 1 0 0,0 0-1 0 0,-1 0 0 0 0,1-1 1 0 0,0 1-1 0 0,0-1 0 0 0,0 0 1 0 0,0 0-1 0 0,0-1 0 0 0,0 1 1 0 0,1-1-1 0 0,-1 0 1 0 0,0 0-1 0 0,0 0 0 0 0,0 0 1 0 0,0-1-1 0 0,0 0 0 0 0,0 0 1 0 0,1 0-1 0 0,-2 0 0 0 0,1 0 1 0 0,0-1-1 0 0,0 0 1 0 0,0 0-1 0 0,-1 0 0 0 0,4-3 1 0 0,4-2-3 0 0,0 0 0 0 0,0 1 0 0 0,1 0 0 0 0,0 1 0 0 0,0 1 0 0 0,18-6 0 0 0,-24 9 1 0 0,-1 0-1 0 0,0 0 1 0 0,0 1 0 0 0,0-1-1 0 0,1 1 1 0 0,-1 1 0 0 0,0-1-1 0 0,0 1 1 0 0,1-1 0 0 0,-1 1-1 0 0,0 1 1 0 0,0-1 0 0 0,0 1 0 0 0,0 0-1 0 0,0 0 1 0 0,-1 1 0 0 0,1-1-1 0 0,4 4 1 0 0,-6-3 0 0 0,0-1 0 0 0,1 0 0 0 0,-1 0 0 0 0,0-1 0 0 0,1 1-1 0 0,-1-1 1 0 0,1 0 0 0 0,-1 1 0 0 0,1-2 0 0 0,0 1 0 0 0,-1 0 0 0 0,1-1 0 0 0,0 1 0 0 0,0-1 0 0 0,-1 0 0 0 0,1-1-1 0 0,0 1 1 0 0,0-1 0 0 0,-1 1 0 0 0,1-1 0 0 0,-1 0 0 0 0,1 0 0 0 0,4-3 0 0 0,2-1 6 0 0,0 0 1 0 0,-1-1-1 0 0,0 0 1 0 0,0 0 0 0 0,-1-1-1 0 0,14-14 1 0 0,-21 20-10 0 0,1 0 1 0 0,-1 1-1 0 0,1-1 1 0 0,0 0-1 0 0,-1 1 1 0 0,1-1-1 0 0,0 1 1 0 0,0-1-1 0 0,-1 1 1 0 0,1 0-1 0 0,0 0 1 0 0,0 0 0 0 0,0 0-1 0 0,-1 0 1 0 0,1 0-1 0 0,0 1 1 0 0,0-1-1 0 0,-1 0 1 0 0,1 1-1 0 0,0-1 1 0 0,2 2-1 0 0,39 17-36 0 0,-39-17 37 0 0,4 2 1 0 0,6 3 9 0 0,0 0-1 0 0,0-1 1 0 0,27 7 0 0 0,-36-12-7 0 0,-1 0-1 0 0,0 0 1 0 0,1-1 0 0 0,-1 1 0 0 0,0-1 0 0 0,1 0-1 0 0,-1-1 1 0 0,0 1 0 0 0,1-1 0 0 0,-1 0 0 0 0,0 0-1 0 0,0 0 1 0 0,0 0 0 0 0,0-1 0 0 0,0 0 0 0 0,0 0-1 0 0,0 0 1 0 0,5-4 0 0 0,1-1 2 0 0,-3 2-8 0 0,-1 0-1 0 0,1 0 1 0 0,0 0-1 0 0,0 1 1 0 0,11-4-1 0 0,-16 7 4 0 0,0 1 0 0 0,0-1 0 0 0,0 1 0 0 0,0-1-1 0 0,0 1 1 0 0,0 0 0 0 0,1 0 0 0 0,-1 0 0 0 0,0 0 0 0 0,0 0-1 0 0,0 1 1 0 0,0-1 0 0 0,0 1 0 0 0,0-1 0 0 0,0 1-1 0 0,0 0 1 0 0,0 0 0 0 0,0 0 0 0 0,0 0 0 0 0,0 0 0 0 0,-1 0-1 0 0,1 0 1 0 0,0 0 0 0 0,-1 1 0 0 0,3 2 0 0 0,3 3 3 0 0,0 0 1 0 0,1 0 0 0 0,0 0 0 0 0,0-1-1 0 0,0-1 1 0 0,15 9 0 0 0,-20-13-1 0 0,0 0 0 0 0,0 0 0 0 0,1 0 0 0 0,-1-1 1 0 0,0 1-1 0 0,1-1 0 0 0,-1 1 0 0 0,1-1 0 0 0,-1 0 0 0 0,0 0 0 0 0,1-1 1 0 0,-1 1-1 0 0,1-1 0 0 0,-1 0 0 0 0,0 0 0 0 0,1 0 0 0 0,-1 0 0 0 0,0 0 1 0 0,0-1-1 0 0,0 1 0 0 0,0-1 0 0 0,0 0 0 0 0,3-2 0 0 0,17-15 5 0 0,-15 13-2 0 0,0 0-1 0 0,0 0 0 0 0,0 1 1 0 0,10-5-1 0 0,-14 9-3 0 0,-1-1 0 0 0,0 1 0 0 0,1 0-1 0 0,-1 1 1 0 0,1-1 0 0 0,-1 1 0 0 0,1-1-1 0 0,0 1 1 0 0,-1 0 0 0 0,1 0 0 0 0,-1 1 0 0 0,1-1-1 0 0,-1 1 1 0 0,1 0 0 0 0,4 1 0 0 0,35 15 11 0 0,-32-11-2 0 0,0-2-1 0 0,0 0 0 0 0,0 0 1 0 0,13 2-1 0 0,-20-5-7 0 0,0-1 0 0 0,1 0-1 0 0,-1 0 1 0 0,1 0 0 0 0,-1 0 0 0 0,0-1 0 0 0,1 1-1 0 0,-1-1 1 0 0,0 0 0 0 0,0-1 0 0 0,1 1 0 0 0,-1-1-1 0 0,0 1 1 0 0,-1-1 0 0 0,5-3 0 0 0,18-13 12 0 0,-20 12-10 0 0,0 2 0 0 0,1-1 1 0 0,0 1-1 0 0,0 0 0 0 0,9-4 1 0 0,-15 8-3 0 0,0 0 0 0 0,0-1 0 0 0,-1 1 0 0 0,1 0 0 0 0,0 0-1 0 0,0 0 1 0 0,0 0 0 0 0,-1 0 0 0 0,1 1 0 0 0,0-1 0 0 0,0 0 0 0 0,0 0 0 0 0,-1 0 0 0 0,1 1 0 0 0,0-1 0 0 0,0 0 0 0 0,-1 1 0 0 0,1-1 0 0 0,0 1 0 0 0,-1-1 0 0 0,1 1 0 0 0,0-1 0 0 0,-1 1 0 0 0,1-1 0 0 0,0 2 0 0 0,16 21 42 0 0,-16-20-33 0 0,0 0 1 0 0,1-1-1 0 0,0 1 0 0 0,-1-1 0 0 0,1 1 0 0 0,0-1 0 0 0,0 0 0 0 0,0 0 0 0 0,1 0 0 0 0,3 3 0 0 0,-3-4 3 0 0,1 0-1 0 0,-1 0 1 0 0,0 0-1 0 0,0-1 1 0 0,1 1-1 0 0,-1-1 1 0 0,0 0 0 0 0,1 0-1 0 0,-1 0 1 0 0,0 0-1 0 0,1-1 1 0 0,-1 1-1 0 0,0-1 1 0 0,0 0 0 0 0,0 0-1 0 0,5-2 1 0 0,3-3 16 0 0,0 1 0 0 0,-1-2 0 0 0,12-9 1 0 0,-1 2-10 0 0,-21 13-19 0 0,1 0-1 0 0,0 1 0 0 0,0-1 0 0 0,0 1 0 0 0,0-1 0 0 0,0 1 0 0 0,0-1 0 0 0,0 1 0 0 0,0 0 0 0 0,0-1 0 0 0,0 1 0 0 0,0 0 0 0 0,0 0 0 0 0,0 0 0 0 0,0-1 0 0 0,1 1 0 0 0,-1 0 0 0 0,0 1 0 0 0,0-1 0 0 0,0 0 0 0 0,0 0 0 0 0,0 0 1 0 0,0 1-1 0 0,0-1 0 0 0,0 0 0 0 0,0 1 0 0 0,0-1 0 0 0,0 1 0 0 0,0-1 0 0 0,0 1 0 0 0,0 0 0 0 0,0-1 0 0 0,-1 1 0 0 0,1 0 0 0 0,0 0 0 0 0,0 0 0 0 0,-1-1 0 0 0,1 1 0 0 0,-1 0 0 0 0,1 0 0 0 0,0 0 0 0 0,-1 0 0 0 0,0 0 1 0 0,1 1-1 0 0,0 0 4 0 0,0 0 0 0 0,0 0 0 0 0,1-1 0 0 0,-1 1 0 0 0,0-1 0 0 0,1 1 1 0 0,-1-1-1 0 0,1 1 0 0 0,0-1 0 0 0,-1 0 0 0 0,1 0 0 0 0,0 0 1 0 0,0 0-1 0 0,-1 0 0 0 0,1 0 0 0 0,4 1 0 0 0,42 0 787 0 0,-24-9-3988 0 0,-15 1-2008 0 0,1-12-11014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5:38.6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37 2449 0 0,'-2'-3'3507'0'0,"18"11"-2520"0"0,2-5 350 0 0,0 0-1 0 0,24-2 1 0 0,80-7-500 0 0,-57 0-339 0 0,80-4 666 0 0,119-5 135 0 0,64 8-544 0 0,159 3 232 0 0,-12 8-479 0 0,-331 3-437 0 0,263 0 129 0 0,-222-7-155 0 0,57-5 110 0 0,-182 1 19 0 0,0 3 0 0 0,1 2 0 0 0,85 12 0 0 0,-53-5-114 0 0,100-4-1 0 0,27 1 18 0 0,-157-1-34 0 0,-1-3 0 0 0,117-13 0 0 0,-123 7-35 0 0,97 6 0 0 0,-61 1-16 0 0,76-13 17 0 0,-119 6 53 0 0,18 0 7 0 0,-86 13-2228 0 0,-22 2-6859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5:51.4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83 3137 0 0,'0'-1'82'0'0,"1"1"1"0"0,-1 0 0 0 0,0-1 0 0 0,1 1 0 0 0,0-2 248 0 0,-1 2-249 0 0,1 0 1 0 0,-1-1 0 0 0,1 1 0 0 0,-1 0-1 0 0,0-1 1 0 0,1 1 0 0 0,-1 0 0 0 0,1 0 0 0 0,-1 0-1 0 0,1-1 1 0 0,-1 1 0 0 0,1 0 0 0 0,-1 0-1 0 0,1 0 1 0 0,-1 0 0 0 0,1 0 0 0 0,-1 0-1 0 0,2 0 1 0 0,22-1-143 0 0,-7 0 406 0 0,11-4 1858 0 0,1 2-1 0 0,48 0 1 0 0,22-2-991 0 0,120-20 950 0 0,313 5-1 0 0,-237 12-1665 0 0,-203 3-110 0 0,89 10 98 0 0,-44 1-259 0 0,-89 0-82 0 0,-41-4-134 0 0,0 0 1 0 0,0-1-1 0 0,1-1 0 0 0,-1 1 1 0 0,1-1-1 0 0,-1 0 1 0 0,9-2-1 0 0,-10 1-75 0 0,1 1 617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8:5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10 2753 0 0,'36'-9'19760'0'0,"-39"10"-19436"0"0,-1 0 0 0 0,1 0 1 0 0,-1 0-1 0 0,0 0 0 0 0,0 0 1 0 0,1-1-1 0 0,-1 0 0 0 0,0 0 1 0 0,-4 0-1 0 0,-6 0 79 0 0,-75 6 377 0 0,40-4-292 0 0,1 2 0 0 0,-72 15 0 0 0,117-19-439 0 0,0 1-1 0 0,0 0 0 0 0,0 0 0 0 0,1 0 0 0 0,-1 1 0 0 0,0-1 0 0 0,1 1 0 0 0,-1-1 0 0 0,1 1 0 0 0,-1 0 1 0 0,1 0-1 0 0,0 0 0 0 0,-1 0 0 0 0,1 0 0 0 0,0 1 0 0 0,1-1 0 0 0,-1 1 0 0 0,-2 3 0 0 0,1 2 107 0 0,-1 1 0 0 0,2-1 0 0 0,-1 1 0 0 0,-2 16 0 0 0,-1 5-138 0 0,0 3 59 0 0,2 0-1 0 0,1 1 1 0 0,2-1 0 0 0,4 44-1 0 0,-2-1 113 0 0,-11 467 873 0 0,18-326-800 0 0,-1 88 130 0 0,-18-163-170 0 0,3-45-142 0 0,4 124 0 0 0,26 37-79 0 0,0 12 0 0 0,-7-131 0 0 0,-8-93 0 0 0,-2 1 0 0 0,-2 72 0 0 0,-14-20 0 0 0,6-66 0 0 0,2 1 0 0 0,1 65 0 0 0,3-81 0 0 0,1-9 0 0 0,-2 0 0 0 0,1 0 0 0 0,-1 0 0 0 0,0 0 0 0 0,-1 0 0 0 0,-2 15 0 0 0,-2-10 0 0 0,3-11 0 0 0,1 1 0 0 0,-1 0 0 0 0,1 0 0 0 0,0 0 0 0 0,1 0 0 0 0,-1 0 0 0 0,0 7 0 0 0,2-10 0 0 0,-1 0 0 0 0,0 0 0 0 0,1 0 0 0 0,0 1 0 0 0,-1-1 0 0 0,1 0 0 0 0,0 0 0 0 0,-1 0 0 0 0,1 0 0 0 0,0 0 0 0 0,0 0 0 0 0,0 0 0 0 0,0 0 0 0 0,0 0 0 0 0,0-1 0 0 0,0 1 0 0 0,0 0 0 0 0,0 0 0 0 0,1-1 0 0 0,-1 1 0 0 0,0-1 0 0 0,0 1 0 0 0,0-1 0 0 0,1 0 0 0 0,-1 1 0 0 0,0-1 0 0 0,1 0 0 0 0,-1 0 0 0 0,2 0 0 0 0,48 3 0 0 0,-46-3 0 0 0,85-3 0 0 0,-52 0 0 0 0,0 2 0 0 0,70 7 0 0 0,-101-5 1354 0 0,-10-2-4330 0 0,-17-10-12599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9:12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 2753 0 0,'-36'-9'19760'0'0,"39"10"-19436"0"0,1 0 0 0 0,-1 0 1 0 0,1 0-1 0 0,0 0 0 0 0,0 0 1 0 0,-1-1-1 0 0,1 0 0 0 0,0 0 1 0 0,4 0-1 0 0,6 0 79 0 0,75 6 377 0 0,-40-4-292 0 0,-1 2 0 0 0,72 15 0 0 0,-117-19-439 0 0,0 1-1 0 0,0 0 0 0 0,0 0 0 0 0,-1 0 0 0 0,1 1 0 0 0,0-1 0 0 0,-1 1 0 0 0,1-1 0 0 0,-1 1 0 0 0,1 0 1 0 0,-1 0-1 0 0,0 0 0 0 0,1 0 0 0 0,-1 0 0 0 0,0 1 0 0 0,-1-1 0 0 0,1 1 0 0 0,2 3 0 0 0,-1 2 107 0 0,1 1 0 0 0,-2-1 0 0 0,1 1 0 0 0,2 16 0 0 0,1 5-138 0 0,0 3 59 0 0,-2 0-1 0 0,-1 1 1 0 0,-2-1 0 0 0,-4 44-1 0 0,2-1 113 0 0,11 467 873 0 0,-18-326-800 0 0,1 88 130 0 0,18-163-170 0 0,-3-45-142 0 0,-4 124 0 0 0,-26 37-79 0 0,0 12 0 0 0,7-131 0 0 0,8-93 0 0 0,2 1 0 0 0,2 72 0 0 0,14-20 0 0 0,-6-66 0 0 0,-2 1 0 0 0,-1 65 0 0 0,-3-81 0 0 0,-1-9 0 0 0,2 0 0 0 0,-1 0 0 0 0,1 0 0 0 0,0 0 0 0 0,1 0 0 0 0,2 15 0 0 0,2-10 0 0 0,-3-11 0 0 0,-1 1 0 0 0,1 0 0 0 0,-1 0 0 0 0,0 0 0 0 0,-1 0 0 0 0,1 0 0 0 0,0 7 0 0 0,-2-10 0 0 0,1 0 0 0 0,0 0 0 0 0,-1 0 0 0 0,0 1 0 0 0,1-1 0 0 0,-1 0 0 0 0,0 0 0 0 0,1 0 0 0 0,-1 0 0 0 0,0 0 0 0 0,0 0 0 0 0,0 0 0 0 0,0 0 0 0 0,0 0 0 0 0,0-1 0 0 0,0 1 0 0 0,0 0 0 0 0,0 0 0 0 0,-1-1 0 0 0,1 1 0 0 0,0-1 0 0 0,0 1 0 0 0,0-1 0 0 0,-1 0 0 0 0,1 1 0 0 0,0-1 0 0 0,-1 0 0 0 0,1 0 0 0 0,-2 0 0 0 0,-48 3 0 0 0,46-3 0 0 0,-85-3 0 0 0,52 0 0 0 0,0 2 0 0 0,-70 7 0 0 0,101-5 1354 0 0,10-2-4330 0 0,17-10-12599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5:03.2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37 5305 0 0,'5'-2'394'0'0,"-1"1"0"0"0,0 0 0 0 0,0 0 0 0 0,1 0 0 0 0,-1 0 0 0 0,1 1 0 0 0,-1-1 0 0 0,1 1 0 0 0,-1 1 0 0 0,1-1 0 0 0,4 1 0 0 0,4 0 55 0 0,419-13 8995 0 0,-229 4-8582 0 0,161 13-24 0 0,-230 0-738 0 0,747 1 1570 0 0,-330 2-1357 0 0,-477-5-284 0 0,182 0 68 0 0,23 0 72 0 0,23-5 74 0 0,-3 0-18 0 0,-85-6-154 0 0,-115 2 27 0 0,-91 6-65 0 0,248-22 925 0 0,-247 20-925 0 0,8-1-179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5:06.2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4169 0 0,'16'-8'5043'0'0,"-15"8"-4856"0"0,27 0 2504 0 0,-22 1-1981 0 0,88 0 4975 0 0,-1 1-3279 0 0,186 17-1811 0 0,299 6-274 0 0,-423-22-254 0 0,301-16 280 0 0,-73-1-31 0 0,-104 23 171 0 0,-180-5-415 0 0,142-2 1498 0 0,-124-3-763 0 0,-93-3-1125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5:11.9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33 3489 0 0,'-8'3'5121'0'0,"8"-2"-5029"0"0,13 8 2037 0 0,24 6-1326 0 0,14-7 2 0 0,1-2-1 0 0,0-3 1 0 0,1-1-1 0 0,66-8 0 0 0,19 2 272 0 0,316 17-140 0 0,-339-9-209 0 0,0-5-1 0 0,137-20 1 0 0,-172 11-641 0 0,-32 3 101 0 0,1 2-1 0 0,74 2 1 0 0,-28 6 46 0 0,1-4 0 0 0,107-15 1 0 0,-168 14-125 0 0,-1 1 0 0 0,46 5 0 0 0,-40-1-70 0 0,45-3 0 0 0,-23-4 17 0 0,16-2 26 0 0,98 5-1 0 0,-168 1-65 0 0,0 0-1 0 0,0 0 1 0 0,0-1 0 0 0,0 1 0 0 0,-1-2-1 0 0,1 1 1 0 0,0-1 0 0 0,0 0 0 0 0,11-6-1 0 0,-18 8-18 0 0,-1 0-1 0 0,0-1 0 0 0,1 1 0 0 0,-1 0 1 0 0,1 0-1 0 0,-1-1 0 0 0,0 1 0 0 0,1 0 1 0 0,-1 0-1 0 0,1 0 0 0 0,-1 0 0 0 0,1 0 1 0 0,-1 0-1 0 0,1 0 0 0 0,-1 0 0 0 0,1 0 1 0 0,-1 0-1 0 0,1 0 0 0 0,-1 0 0 0 0,1 0 1 0 0,-1 0-1 0 0,0 0 0 0 0,1 0 0 0 0,-1 1 1 0 0,1-1-1 0 0,-1 0 0 0 0,1 0 0 0 0,-1 0 1 0 0,0 1-1 0 0,1-1 0 0 0,-1 0 0 0 0,1 1 1 0 0,3 17-288 0 0,-9 18-316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6:57.5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0 146 3441 0 0,'7'-5'4236'0'0,"40"-18"-2782"0"0,-22 15-1105 0 0,6-2 660 0 0,1 1-1 0 0,50-7 0 0 0,64 10 1587 0 0,-64 5-2205 0 0,174 0 792 0 0,26-1-492 0 0,428-12-283 0 0,-61-29 139 0 0,-644 42-527 0 0,10-1 89 0 0,0 0 0 0 0,0 1-1 0 0,0 0 1 0 0,0 1 0 0 0,25 4 0 0 0,-39-4-95 0 0,-1 0 0 0 0,0 0 1 0 0,1 0-1 0 0,-1 0 0 0 0,0 0 0 0 0,0 0 0 0 0,1 0 0 0 0,-1 0 0 0 0,0 0 0 0 0,0 0 0 0 0,1 0 0 0 0,-1 1 0 0 0,0-1 0 0 0,0 0 0 0 0,1 0 0 0 0,-1 0 0 0 0,0 0 0 0 0,0 1 0 0 0,0-1 0 0 0,1 0 0 0 0,-1 0 0 0 0,0 0 0 0 0,0 1 0 0 0,0-1 0 0 0,0 0 0 0 0,0 0 1 0 0,1 1-1 0 0,-1-1 0 0 0,0 0 0 0 0,0 0 0 0 0,0 1 0 0 0,0-1 0 0 0,0 0 0 0 0,0 1 0 0 0,0-1 0 0 0,0 0 0 0 0,0 0 0 0 0,0 1 0 0 0,0-1 0 0 0,-9 13-656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7:06.7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3 107 2697 0 0,'-3'-7'3491'0'0,"4"7"-3413"0"0,10-8 1774 0 0,18-2-552 0 0,-4 7-818 0 0,1 2 0 0 0,31 2 0 0 0,12 0 220 0 0,109-11 876 0 0,215 1-644 0 0,122 14-610 0 0,-438-7-264 0 0,110 12 1 0 0,45 0 96 0 0,-43-29 152 0 0,-119 9-5 0 0,79 0 0 0 0,207-11 815 0 0,-293 16-902 0 0,0-1 179 0 0,65-4 53 0 0,-111 9-385 0 0,-16 1-42 0 0,1-1-1 0 0,-1 1 1 0 0,0 0 0 0 0,1 0-1 0 0,-1 0 1 0 0,0 0 0 0 0,0 0-1 0 0,1 0 1 0 0,-1 0 0 0 0,0 0-1 0 0,1 1 1 0 0,-1-1 0 0 0,0 0-1 0 0,0 1 1 0 0,0-1 0 0 0,1 1-1 0 0,-1-1 1 0 0,0 1 0 0 0,0 0-1 0 0,0 0 1 0 0,0-1 0 0 0,0 1-1 0 0,0 0 1 0 0,0 0 0 0 0,1 2-1 0 0,10 3-115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7:18.6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 64 3705 0 0,'-12'8'566'0'0,"18"-4"-265"0"0,-3-3-118 0 0,-1-1-1 0 0,0 1 1 0 0,0-1-1 0 0,1 0 0 0 0,-1 0 1 0 0,0 0-1 0 0,1 0 1 0 0,-1 0-1 0 0,0-1 0 0 0,5 0 1 0 0,9-4 417 0 0,0 1 1 0 0,1 1 0 0 0,-1 0 0 0 0,1 1-1 0 0,0 1 1 0 0,0 1 0 0 0,0 0-1 0 0,22 4 1 0 0,41-2-157 0 0,515-9 769 0 0,-348-18 986 0 0,-28 2-1158 0 0,-188 22-994 0 0,-6 0 182 0 0,41-6-1 0 0,-66 8-179 0 0,1-1 0 0 0,-1 0 0 0 0,0 0-1 0 0,0 1 1 0 0,1-1 0 0 0,-1 0 0 0 0,0 0-1 0 0,0 1 1 0 0,0-1 0 0 0,1 0-1 0 0,-1 1 1 0 0,0-1 0 0 0,0 0 0 0 0,0 1-1 0 0,0-1 1 0 0,0 1 0 0 0,0-1 0 0 0,0 0-1 0 0,0 1 1 0 0,0-1 0 0 0,0 0 0 0 0,0 1-1 0 0,0-1 1 0 0,0 0 0 0 0,0 1 0 0 0,0-1-1 0 0,0 1 1 0 0,0-1 0 0 0,0 0-1 0 0,0 1 1 0 0,-1-1 0 0 0,1 0 0 0 0,0 1-1 0 0,0-1 1 0 0,0 0 0 0 0,-1 0 0 0 0,1 1-1 0 0,-1 1-472 0 0,0 1 0 0 0,1-1 0 0 0,-1 0 0 0 0,1 1 0 0 0,0-1 0 0 0,-1 1 0 0 0,1-1 0 0 0,0 0 0 0 0,1 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6T16:37:1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 5473 0 0,'-10'5'1143'0'0,"-1"0"-1"0"0,1 1 1 0 0,0 0 0 0 0,0 1-1 0 0,1 0 1 0 0,0 1 0 0 0,0 0-1 0 0,1 0 1 0 0,0 1 0 0 0,-9 11-1 0 0,-2 7 552 0 0,0 2-1 0 0,-20 40 0 0 0,14-13-963 0 0,3 1-1 0 0,2 1 0 0 0,2 1 0 0 0,3 1 1 0 0,3 0-1 0 0,-4 62 0 0 0,13-88-503 0 0,1 0 0 0 0,2 0 0 0 0,2 0 0 0 0,1 0 0 0 0,13 60 0 0 0,-2-42 38 0 0,1 0-1 0 0,44 94 0 0 0,-49-124-213 0 0,2 0 0 0 0,20 28 0 0 0,-28-44-59 0 0,0 0-1 0 0,1-1 1 0 0,0 1 0 0 0,0-1-1 0 0,0 0 1 0 0,0 0-1 0 0,1 0 1 0 0,0-1 0 0 0,0 0-1 0 0,0 0 1 0 0,1-1 0 0 0,9 5-1 0 0,-12-7 2 0 0,1 0 0 0 0,-1-1 0 0 0,1 1 0 0 0,-1-1 0 0 0,1 0 0 0 0,-1 0 0 0 0,1-1 0 0 0,-1 1 0 0 0,1-1-1 0 0,-1 0 1 0 0,1 0 0 0 0,-1-1 0 0 0,0 1 0 0 0,0-1 0 0 0,1 0 0 0 0,3-2 0 0 0,25-22-1724 0 0,-9-7-4290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8:0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92 111 5561 0 0,'-1'0'666'0'0,"0"0"-1"0"0,0 0 0 0 0,0-1 1 0 0,0 1-1 0 0,0 0 1 0 0,0-1-1 0 0,0 1 1 0 0,0 0-1 0 0,0-1 0 0 0,0 1 1 0 0,0-1-1 0 0,1 0 1 0 0,-1 1-1 0 0,0-1 1 0 0,0 0-1 0 0,0 0 0 0 0,1 1 1 0 0,-1-1-1 0 0,0 0 1 0 0,0-2-1 0 0,1 3-342 0 0,0-1-1 0 0,1 0 1 0 0,-1 1-1 0 0,0-1 1 0 0,0 1 0 0 0,1-1-1 0 0,-1 1 1 0 0,1-1-1 0 0,-1 0 1 0 0,0 1-1 0 0,1-1 1 0 0,-1 1 0 0 0,1 0-1 0 0,-1-1 1 0 0,1 1-1 0 0,0-1 1 0 0,-1 1 0 0 0,1 0-1 0 0,-1-1 1 0 0,1 1-1 0 0,0 0 1 0 0,-1 0-1 0 0,2-1 1 0 0,47-12 3073 0 0,13 2-2185 0 0,-34 4-1064 0 0,1 2 0 0 0,0 1 0 0 0,0 1 1 0 0,0 1-1 0 0,46 4 0 0 0,-70-4-133 0 0,-10-5-256 0 0,-9-4-1408 0 0,7 7-160 0 0,1 1 1 0 0,-1 0-1 0 0,0 0 0 0 0,0 1 0 0 0,-11-2 0 0 0,-38 0-4441 0 0,-2 9 4402 0 0,2 5 4193 0 0,16-2 2001 0 0,36-8-3801 0 0,-1 1 1 0 0,1 0 0 0 0,0 0 0 0 0,0 0 0 0 0,-1 1-1 0 0,1-1 1 0 0,0 1 0 0 0,0 0 0 0 0,1 1 0 0 0,-1-1-1 0 0,0 0 1 0 0,1 1 0 0 0,-1 0 0 0 0,1 0 0 0 0,0 0-1 0 0,-4 5 1 0 0,2 0-111 0 0,1 0 0 0 0,-1 0-1 0 0,1 1 1 0 0,1 0 0 0 0,0 0-1 0 0,-4 15 1 0 0,2 6-160 0 0,1-1 0 0 0,2 1 0 0 0,0 0 1 0 0,2 1-1 0 0,5 31 0 0 0,-2 10-81 0 0,-15 699-181 0 0,4-540-11 0 0,19 168-1 0 0,-10-373 0 0 0,-2-1 0 0 0,-1 1 0 0 0,-6 35 0 0 0,-2 26 0 0 0,8-67 0 0 0,1-15 0 0 0,0 0 0 0 0,1 0 0 0 0,0 1 0 0 0,0-1 0 0 0,0 0 0 0 0,0 0 0 0 0,1 0 0 0 0,0 1 0 0 0,2 9 0 0 0,-2-17 0 0 0,0 1 0 0 0,0-1 0 0 0,0 1 0 0 0,1-1 0 0 0,-1 1 0 0 0,0 0 0 0 0,0 0 0 0 0,1 0 0 0 0,-1 0 0 0 0,0 0 0 0 0,1 0 0 0 0,-1 0 0 0 0,1 0 0 0 0,0 0 0 0 0,-1 1 0 0 0,1-1 0 0 0,0 0 0 0 0,1 1 0 0 0,44-16 0 0 0,-7 11 0 0 0,-31 5 0 0 0,-1-1 0 0 0,0 0 0 0 0,0 0 0 0 0,0-1 0 0 0,12-3 0 0 0,-15 3 0 0 0,0 0 0 0 0,0 0 0 0 0,0 1 0 0 0,0 0 0 0 0,0 0 0 0 0,0 0 0 0 0,1 1 0 0 0,-1 0 0 0 0,0 0 0 0 0,1 0 0 0 0,-1 0 0 0 0,9 3 0 0 0,-5 6-1399 0 0,-4-2-2730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6:38:1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7410 0 0,'29'7'15643'0'0,"5"-9"-8125"0"0,43-17-6579 0 0,-53 12-881 0 0,40-6-1 0 0,-39 13-12 0 0,-25 0-90 0 0,1 0 0 0 0,0 0 0 0 0,0 0 0 0 0,-1 0 0 0 0,1 0-1 0 0,0 0 1 0 0,-1 0 0 0 0,1 0 0 0 0,0 0 0 0 0,-1 1 0 0 0,1-1 0 0 0,0 0 0 0 0,-1 0 0 0 0,1 1 0 0 0,0-1 0 0 0,-1 1 0 0 0,1-1-1 0 0,-1 0 1 0 0,1 1 0 0 0,-1-1 0 0 0,1 1 0 0 0,-1-1 0 0 0,1 1 0 0 0,-1 0 0 0 0,0-1 0 0 0,1 1 0 0 0,-1-1 0 0 0,1 2-1 0 0,-29 19 24 0 0,27-18 49 0 0,-1 0-1 0 0,0 1 1 0 0,1-1 0 0 0,0 0 0 0 0,0 0-1 0 0,0 1 1 0 0,0-1 0 0 0,0 0 0 0 0,1 1-1 0 0,0-1 1 0 0,-1 1 0 0 0,1-1 0 0 0,0 1-1 0 0,1 4 1 0 0,-1 17 269 0 0,-19 163 569 0 0,10 338 0 0 0,14-349-865 0 0,6 111 0 0 0,-13-8 0 0 0,-3-104 0 0 0,14-86 0 0 0,-2-25 0 0 0,-6-40 0 0 0,4 39 0 0 0,-4-59 0 0 0,-1-1 0 0 0,1 0 0 0 0,1 0 0 0 0,-1 0 0 0 0,1 1 0 0 0,-1-1 0 0 0,1-1 0 0 0,0 1 0 0 0,1 0 0 0 0,-1 0 0 0 0,5 5 0 0 0,-5-7 0 0 0,0 0 0 0 0,0 1 0 0 0,0-1 0 0 0,-1 0 0 0 0,0 1 0 0 0,1-1 0 0 0,-1 1 0 0 0,0-1 0 0 0,0 1 0 0 0,0-1 0 0 0,0 1 0 0 0,0 5 0 0 0,-2-8 0 0 0,-195-15 0 0 0,193 15-39 0 0,1 0-1 0 0,0 0 1 0 0,0-1 0 0 0,-1 1-1 0 0,1-1 1 0 0,0 0 0 0 0,0 0-1 0 0,0 0 1 0 0,0 0 0 0 0,0 0-1 0 0,0 0 1 0 0,0 0 0 0 0,0-1-1 0 0,0 1 1 0 0,1-1 0 0 0,-1 1-1 0 0,1-1 1 0 0,-1 0-1 0 0,-2-3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6T16:37:1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10482 0 0,'3'1'815'0'0,"-1"-1"0"0"0,1 1 0 0 0,-1-1 0 0 0,1 1 0 0 0,-1 0 0 0 0,1 0 0 0 0,-1 0 0 0 0,1 0 0 0 0,2 3 0 0 0,39 29 2276 0 0,-34-25-2122 0 0,1 2-585 0 0,0 1 1 0 0,-1 0 0 0 0,0 0 0 0 0,-1 1 0 0 0,0 0 0 0 0,-1 0 0 0 0,0 1 0 0 0,-1 0 0 0 0,-1 1 0 0 0,0 0 0 0 0,-1 0 0 0 0,0 0 0 0 0,3 18 0 0 0,2 19 209 0 0,-2 2 1 0 0,1 70-1 0 0,-9-121-577 0 0,0 50 247 0 0,-1 0-1 0 0,-3 0 1 0 0,-2-1-1 0 0,-16 66 1 0 0,-69 197 154 0 0,81-282-386 0 0,-14 20-86 0 0,14-33-196 0 0,12-18-1796 0 0,7-7-711 0 0,-8 5 2194 0 0,0 0 0 0 0,0 0-1 0 0,1-1 1 0 0,-1 1 0 0 0,0 0 0 0 0,0-1 0 0 0,-1 1 0 0 0,1 0-1 0 0,0-1 1 0 0,0 1 0 0 0,-1-1 0 0 0,1 1 0 0 0,-1-1 0 0 0,1-2 0 0 0,-1-19-6695 0 0,5 2-794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0:37.7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94 5433 0 0,'12'-5'328'0'0,"-1"1"0"0"0,1 0 0 0 0,0 1 0 0 0,17-3 0 0 0,-19 5-205 0 0,0-1 0 0 0,0 0 1 0 0,0-1-1 0 0,0 0 0 0 0,0-1 1 0 0,-1 0-1 0 0,12-6 0 0 0,-19 7-3 0 0,1 1 0 0 0,0 0 0 0 0,-1 1 0 0 0,1-1 0 0 0,0 0 0 0 0,0 1 0 0 0,0-1 0 0 0,0 1 0 0 0,0 0 0 0 0,0 0 0 0 0,0 0 0 0 0,0 1 0 0 0,0-1 0 0 0,1 1 0 0 0,-1 0 0 0 0,0 0 0 0 0,0 0 1 0 0,1 0-1 0 0,-1 0 0 0 0,0 1 0 0 0,6 0 0 0 0,46 11 501 0 0,0-2 0 0 0,1-3 0 0 0,0-3 0 0 0,84-3 1 0 0,346-17-57 0 0,498-7 290 0 0,-434 13-655 0 0,1 1 495 0 0,-143 36-103 0 0,-289-16-340 0 0,-74-7 107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0:43.8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127 141 1376 0 0,'-2'-4'195'0'0,"-1"0"0"0"0,1-1 0 0 0,-1 1 0 0 0,0 0 0 0 0,0 0 0 0 0,0 1 0 0 0,0-1 0 0 0,-1 0 0 0 0,1 1 0 0 0,-1 0 0 0 0,0 0 0 0 0,0 0 0 0 0,0 1-1 0 0,-1-1 1 0 0,1 1 0 0 0,0 0 0 0 0,-1 0 0 0 0,0 0 0 0 0,1 1 0 0 0,-1 0 0 0 0,0 0 0 0 0,-5-1 0 0 0,8 2-145 0 0,-1 0 149 0 0,0-1-1 0 0,0 0 0 0 0,0 1 0 0 0,0-1 1 0 0,0 0-1 0 0,0 0 0 0 0,0 0 1 0 0,-5-4 230 0 0,23-8 1419 0 0,-13 11-1793 0 0,-1 1 0 0 0,0-1 0 0 0,1 1 0 0 0,-1 0 0 0 0,1-1 0 0 0,0 1 0 0 0,-1 0 0 0 0,1 0 0 0 0,0 0 0 0 0,0 0 0 0 0,0 0 0 0 0,0 0 0 0 0,-1 1 1 0 0,5-2-1 0 0,96-3 130 0 0,-53 4-145 0 0,209-10 264 0 0,379-4 534 0 0,-473 18-820 0 0,711 26 617 0 0,-818-25-531 0 0,257 10 102 0 0,-246-15 398 0 0,0-2 1 0 0,105-19-1 0 0,-121 12 117 0 0,-44 11-620 0 0,-33 7-556 0 0,10-3-588 0 0,9-3-119 0 0,-1 0-1 0 0,1 0 0 0 0,0-1 0 0 0,0 0 0 0 0,-1 0 1 0 0,-10 0-1 0 0,-4-2-3181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0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683 567 3865 0 0,'13'-5'8750'0'0,"-14"8"-8352"0"0,0 0 0 0 0,0-1 1 0 0,-1 1-1 0 0,0-1 0 0 0,1 1 1 0 0,-1-1-1 0 0,0 1 0 0 0,0-1 1 0 0,-3 3-1 0 0,2-2-47 0 0,-13 16 445 0 0,-2 3-254 0 0,-1-1 0 0 0,-1-1 0 0 0,-30 25 1 0 0,44-40-447 0 0,-1-1 1 0 0,0 1-1 0 0,0-1 1 0 0,0-1-1 0 0,-1 1 1 0 0,1-1 0 0 0,-1 0-1 0 0,0-1 1 0 0,0 0-1 0 0,0 0 1 0 0,0-1-1 0 0,0 0 1 0 0,0 0 0 0 0,0-1-1 0 0,0 0 1 0 0,-12-1-1 0 0,-8-4 212 0 0,1 0-1 0 0,-1-2 1 0 0,1-1-1 0 0,1-1 1 0 0,0-2-1 0 0,-34-17 1 0 0,44 19-246 0 0,1-1 1 0 0,0 0-1 0 0,0-1 1 0 0,1 0-1 0 0,1-1 1 0 0,0-1 0 0 0,0 0-1 0 0,2-1 1 0 0,-1 0-1 0 0,-17-31 1 0 0,26 39-60 0 0,0-1 0 0 0,0 1-1 0 0,0-1 1 0 0,1 0 0 0 0,0 0 0 0 0,0 0 0 0 0,1 0 0 0 0,0 0-1 0 0,0-1 1 0 0,1 1 0 0 0,0 0 0 0 0,0-1 0 0 0,1-9 0 0 0,2 7 0 0 0,-1 0 0 0 0,1 0 0 0 0,0 0 0 0 0,1 0 0 0 0,1 1 0 0 0,-1-1 0 0 0,1 1 0 0 0,9-12 1 0 0,6-3-1 0 0,0 1 1 0 0,1 1-1 0 0,1 1 1 0 0,1 0 0 0 0,34-22-1 0 0,-13 12 4 0 0,73-39 0 0 0,-95 59-4 0 0,0 1 0 0 0,1 1 0 0 0,0 1 0 0 0,0 1 0 0 0,44-7 0 0 0,-58 12-4 0 0,-1 2-1 0 0,0-1 1 0 0,0 1-1 0 0,1 1 0 0 0,-1 0 1 0 0,0 0-1 0 0,0 0 1 0 0,0 1-1 0 0,0 0 0 0 0,0 0 1 0 0,0 1-1 0 0,-1 0 1 0 0,1 1-1 0 0,-1 0 1 0 0,0 0-1 0 0,0 0 0 0 0,0 1 1 0 0,-1 0-1 0 0,1 0 1 0 0,-1 1-1 0 0,0 0 0 0 0,-1 0 1 0 0,0 0-1 0 0,0 1 1 0 0,0 0-1 0 0,0-1 1 0 0,-1 2-1 0 0,4 9 0 0 0,0 0-21 0 0,-2 0 1 0 0,1 1-1 0 0,-2 0 0 0 0,-1 0 0 0 0,0 1 0 0 0,-1 0 0 0 0,-1-1 0 0 0,-1 1 0 0 0,0 0 0 0 0,-1 0 0 0 0,-5 25 0 0 0,3-29-129 0 0,-22 125-4097 0 0,18-117 74 0 0,-16 42 0 0 0,13-48 861 0 0,-5-5-2008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7T03:41:47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17492 0 0,'64'6'8994'0'0,"37"-11"-6869"0"0,-14 0-2110 0 0,-103 8-5975 0 0,-19 0-7413 0 0,25-3 6953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74FC6-E3B8-460F-B1E9-A3802005B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B436D-2D4D-4E07-AF4B-D9644DA7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5E39-D890-4C0F-AD28-F5C5880F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002B1-3B56-4030-9066-4ACFEB20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FDB00-4F01-4487-A36A-0A579916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6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45B6F-F532-480D-AFF5-4D863167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DF11A-0C75-430D-A616-70763F990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C0A1B-406E-4584-898D-3CE4A7E6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0CEA5-FC60-4F16-81B4-CB79113F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ED32A-1029-4E99-932C-4C07C24B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A1E95B-5E7E-4EE8-8A35-CA2CB5564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F15564-D195-49DF-BE18-33205E60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3D12B-AC1B-404C-8F5E-883E827F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F808D-DC66-46D8-94ED-57A0997D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FE652-FE68-4511-B5D9-171EEC89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2EA6-81D2-4963-A08E-C0784307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23E9A-C664-4E1F-B11B-9B7363CF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DEF60-0057-42B3-824C-C768504A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D6E3F-6130-4903-AD61-E001A83E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B0B88-EBA6-492C-8D08-2EE45C2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AC913-F167-45B9-8BDA-AEEDFAC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80496-910E-4384-9D07-087E35FF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8497D-0DBD-4F19-93A5-545ECD52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F9FEC-2437-42DA-BE19-536F3FF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9CEF7-40E8-407E-B76C-3E664C94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6906-0BE6-4F4B-A739-BDD26529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94733-C519-4FD9-A64F-80A88834F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307E0-3D74-445D-97C0-7EB74F43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73A4C-D4C6-45F4-B8A6-6C0484C5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553E2-2442-4A1C-92E3-6DA1609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C9483-5467-4E76-93E6-02665A4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F4A6B-0A41-4809-BC1F-199B58B3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D74F6-183B-487B-B434-5C37A703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30C2A-9FC0-4AC2-A638-9FACD0D2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6D8D6A-B5E5-4061-A916-E3491DB3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84BAB-D2D1-429E-8F19-2B23BEEB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90ADA-4AD1-4975-A4A1-74FF6F5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21265-01A8-486A-BF84-289154B5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2F63A-FD9E-4B15-95CD-A26CA273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E5F4-0252-4057-BD20-0FA1BAD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5DDA74-F6B1-44A4-8558-58603BAC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68E036-5DD7-4467-AF5F-67A878BB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F3B3B-3F79-48FC-9EBF-E29A8502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876C3-0E6F-40CA-AD74-0FDD495B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86D5A-4567-40C2-9225-B1DB3170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13CC0-C276-4528-8B97-CD6FC90B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F2CF3-AD2D-4EB8-AB84-D07381A8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32AC3-0A9E-4286-8709-0D0413B3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96304-DF64-4389-9ADB-049BA472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070DB-47F8-494E-98EA-B3B23F02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F9DA1-5760-45FA-A81B-A5A8142F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5DF59D-BB75-474B-92BD-F48D8976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8227-271D-4D55-B3A8-817A7880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31EFDB-DA53-4495-95BD-372B0AC30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BA97-D470-4840-8B30-56DF4409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B31DB-B463-43D3-81AD-6486217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0F273-69B2-457C-ABCA-71467ACA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156D8-6424-4451-A82B-4E5C2E1B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BB080-22FE-48EC-8E3E-04BF4A93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A4B03-4A15-46BC-91F4-77213C0E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E1401-9DB4-42C4-91B6-F5D4B0C28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F3B2-E9F3-43F0-A0E8-DD36C327F3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9F27E-3E80-49EC-B3D1-2D395BF66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8511C-8A85-406E-AC36-E59C8A2A4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41.png"/><Relationship Id="rId5" Type="http://schemas.openxmlformats.org/officeDocument/2006/relationships/image" Target="../media/image380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29.xml"/><Relationship Id="rId3" Type="http://schemas.openxmlformats.org/officeDocument/2006/relationships/image" Target="../media/image43.png"/><Relationship Id="rId7" Type="http://schemas.openxmlformats.org/officeDocument/2006/relationships/customXml" Target="../ink/ink26.xml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28.xml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customXml" Target="../ink/ink27.xml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customXml" Target="../ink/ink31.xml"/><Relationship Id="rId12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customXml" Target="../ink/ink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38.xml"/><Relationship Id="rId3" Type="http://schemas.openxmlformats.org/officeDocument/2006/relationships/image" Target="../media/image62.png"/><Relationship Id="rId7" Type="http://schemas.openxmlformats.org/officeDocument/2006/relationships/customXml" Target="../ink/ink35.xml"/><Relationship Id="rId12" Type="http://schemas.openxmlformats.org/officeDocument/2006/relationships/image" Target="../media/image67.png"/><Relationship Id="rId2" Type="http://schemas.openxmlformats.org/officeDocument/2006/relationships/image" Target="../media/image6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36.xm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0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image" Target="../media/image13.png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18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9.xml"/><Relationship Id="rId24" Type="http://schemas.openxmlformats.org/officeDocument/2006/relationships/image" Target="../media/image24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13.xml"/><Relationship Id="rId4" Type="http://schemas.openxmlformats.org/officeDocument/2006/relationships/image" Target="../media/image14.png"/><Relationship Id="rId9" Type="http://schemas.openxmlformats.org/officeDocument/2006/relationships/customXml" Target="../ink/ink8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7.xml"/><Relationship Id="rId30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customXml" Target="../ink/ink19.xml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43E308-C38F-46F6-A7B3-1983D586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389" y="25998"/>
            <a:ext cx="2438611" cy="49534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5D7E93A8-A0F9-4224-900D-8BD34885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094" y="1691055"/>
            <a:ext cx="9753600" cy="1240341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Custom model and Preprocessing</a:t>
            </a:r>
            <a:br>
              <a:rPr lang="en-US" altLang="ko-KR" sz="4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</a:br>
            <a:r>
              <a:rPr lang="en-US" altLang="ko-KR" sz="4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with </a:t>
            </a:r>
            <a:r>
              <a:rPr lang="en-US" altLang="ko-KR" sz="4400" dirty="0" err="1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Tensorflow</a:t>
            </a:r>
            <a:endParaRPr lang="ko-KR" altLang="en-US" sz="44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B19C885-A535-49D4-A078-3A6CFF5E4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94" y="3247738"/>
            <a:ext cx="9144000" cy="8796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Hands-On Machine Learning Part2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&amp; Deep Learning from Scratch 3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E72CBB0D-B1C5-41E0-8C5B-E7189C8A2A7E}"/>
              </a:ext>
            </a:extLst>
          </p:cNvPr>
          <p:cNvSpPr txBox="1">
            <a:spLocks/>
          </p:cNvSpPr>
          <p:nvPr/>
        </p:nvSpPr>
        <p:spPr>
          <a:xfrm>
            <a:off x="1523894" y="4806209"/>
            <a:ext cx="9144000" cy="104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TAVE Research DL001</a:t>
            </a:r>
          </a:p>
          <a:p>
            <a:r>
              <a:rPr lang="en-US" altLang="ko-KR" dirty="0" err="1">
                <a:solidFill>
                  <a:schemeClr val="accent1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Heeji</a:t>
            </a:r>
            <a:r>
              <a:rPr lang="en-US" altLang="ko-KR" dirty="0">
                <a:solidFill>
                  <a:schemeClr val="accent1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Won</a:t>
            </a:r>
            <a:endParaRPr lang="ko-KR" altLang="en-US" dirty="0">
              <a:solidFill>
                <a:schemeClr val="accent1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218644" y="918055"/>
            <a:ext cx="9535682" cy="440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</a:p>
          <a:p>
            <a:pPr>
              <a:lnSpc>
                <a:spcPct val="21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Data loading and Preprocessing</a:t>
            </a:r>
          </a:p>
          <a:p>
            <a:pPr>
              <a:lnSpc>
                <a:spcPct val="210000"/>
              </a:lnSpc>
            </a:pP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10000"/>
              </a:lnSpc>
            </a:pP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Deep learning from Scratch </a:t>
            </a:r>
          </a:p>
        </p:txBody>
      </p:sp>
    </p:spTree>
    <p:extLst>
      <p:ext uri="{BB962C8B-B14F-4D97-AF65-F5344CB8AC3E}">
        <p14:creationId xmlns:p14="http://schemas.microsoft.com/office/powerpoint/2010/main" val="82224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Data loading and Preprocessing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918055"/>
            <a:ext cx="538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Data loading and Preprocessing</a:t>
            </a: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E05AC-E0C1-4796-8513-70EC7E6B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6" y="1886584"/>
            <a:ext cx="5382754" cy="237397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54171C-3651-4547-8AEB-2A1AD95A4B2E}"/>
              </a:ext>
            </a:extLst>
          </p:cNvPr>
          <p:cNvCxnSpPr/>
          <p:nvPr/>
        </p:nvCxnSpPr>
        <p:spPr>
          <a:xfrm>
            <a:off x="609600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13C736-F05B-4E38-8003-E854193932CF}"/>
              </a:ext>
            </a:extLst>
          </p:cNvPr>
          <p:cNvSpPr txBox="1"/>
          <p:nvPr/>
        </p:nvSpPr>
        <p:spPr>
          <a:xfrm>
            <a:off x="6484884" y="2338378"/>
            <a:ext cx="52262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list_files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()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함수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: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파일 경로를 섞은 데이터 셋 반환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interleave()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함수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한 번에 </a:t>
            </a:r>
            <a:r>
              <a:rPr lang="en-US" altLang="ko-KR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n_readers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개의 파일 한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줄씩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번갈아 읽기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num_parallel_calls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옵션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병렬화 개수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prefetch(1) :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마지막에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prefetch(1)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를 호출하면 데이터셋은 항상 한 배치가 미리 준비되도록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!</a:t>
            </a:r>
          </a:p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   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즉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한 배치를 훈련하는 동안 다음 배치를 준비함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2ABCE9-8E10-4689-8A76-EE1B1E2F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5" y="4415253"/>
            <a:ext cx="5382749" cy="15246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33155A4-2AC4-4D1E-AC6A-D3E7F0F5E915}"/>
                  </a:ext>
                </a:extLst>
              </p14:cNvPr>
              <p14:cNvContentPartPr/>
              <p14:nvPr/>
            </p14:nvContentPartPr>
            <p14:xfrm>
              <a:off x="2613497" y="3148937"/>
              <a:ext cx="664200" cy="198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33155A4-2AC4-4D1E-AC6A-D3E7F0F5E9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7857" y="3076937"/>
                <a:ext cx="7358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6740F5F-10BB-4924-9382-B7D21E672E16}"/>
                  </a:ext>
                </a:extLst>
              </p14:cNvPr>
              <p14:cNvContentPartPr/>
              <p14:nvPr/>
            </p14:nvContentPartPr>
            <p14:xfrm>
              <a:off x="2044337" y="3331097"/>
              <a:ext cx="574200" cy="36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6740F5F-10BB-4924-9382-B7D21E672E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8697" y="3259097"/>
                <a:ext cx="645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C0AD65C-2451-4140-A86B-B0B4AEC567B2}"/>
                  </a:ext>
                </a:extLst>
              </p14:cNvPr>
              <p14:cNvContentPartPr/>
              <p14:nvPr/>
            </p14:nvContentPartPr>
            <p14:xfrm>
              <a:off x="2043617" y="3823217"/>
              <a:ext cx="444960" cy="165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C0AD65C-2451-4140-A86B-B0B4AEC567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7977" y="3751577"/>
                <a:ext cx="5166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DC1F345-4635-4886-81E7-C1E72AC24D19}"/>
                  </a:ext>
                </a:extLst>
              </p14:cNvPr>
              <p14:cNvContentPartPr/>
              <p14:nvPr/>
            </p14:nvContentPartPr>
            <p14:xfrm>
              <a:off x="3133337" y="4134617"/>
              <a:ext cx="523800" cy="19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DC1F345-4635-4886-81E7-C1E72AC24D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7337" y="4062977"/>
                <a:ext cx="59544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39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Data loading and Preprocessing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918055"/>
            <a:ext cx="538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Preprocessing categorical feature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One-hot vector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9456C1-7975-4CAF-8D58-E22879F0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0" y="4057740"/>
            <a:ext cx="5382757" cy="27083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3DDADD-19EF-4DD3-9C91-080AECB8327C}"/>
              </a:ext>
            </a:extLst>
          </p:cNvPr>
          <p:cNvSpPr txBox="1"/>
          <p:nvPr/>
        </p:nvSpPr>
        <p:spPr>
          <a:xfrm>
            <a:off x="6215555" y="899343"/>
            <a:ext cx="4757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Embedding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: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Trainable Dense Vector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544F51-423B-40EF-9675-939C7304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657" y="1818013"/>
            <a:ext cx="2844115" cy="17912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6FF0CA-FCF0-48DA-97EE-E2D52BE2B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00" y="3696900"/>
            <a:ext cx="5645191" cy="12455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48F587E-7A29-4CB4-B056-5621EE739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539" y="5043763"/>
            <a:ext cx="5829727" cy="14805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F22876-F426-45E4-AC4F-E4AB8310F6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17"/>
          <a:stretch/>
        </p:blipFill>
        <p:spPr>
          <a:xfrm>
            <a:off x="324359" y="1824023"/>
            <a:ext cx="5771641" cy="2126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EC63F70-D583-4D49-8B04-1DCD9CF11CCD}"/>
                  </a:ext>
                </a:extLst>
              </p14:cNvPr>
              <p14:cNvContentPartPr/>
              <p14:nvPr/>
            </p14:nvContentPartPr>
            <p14:xfrm>
              <a:off x="321952" y="3858356"/>
              <a:ext cx="4863960" cy="572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EC63F70-D583-4D49-8B04-1DCD9CF11C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312" y="3786356"/>
                <a:ext cx="49356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E9725B9-7FC6-482B-A758-10B7B9859B04}"/>
                  </a:ext>
                </a:extLst>
              </p14:cNvPr>
              <p14:cNvContentPartPr/>
              <p14:nvPr/>
            </p14:nvContentPartPr>
            <p14:xfrm>
              <a:off x="1323112" y="5511476"/>
              <a:ext cx="631440" cy="255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E9725B9-7FC6-482B-A758-10B7B9859B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7112" y="5439836"/>
                <a:ext cx="703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B87E529-0F39-46CE-8A58-61AF401743DA}"/>
                  </a:ext>
                </a:extLst>
              </p14:cNvPr>
              <p14:cNvContentPartPr/>
              <p14:nvPr/>
            </p14:nvContentPartPr>
            <p14:xfrm>
              <a:off x="6425032" y="3798236"/>
              <a:ext cx="1508400" cy="385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B87E529-0F39-46CE-8A58-61AF401743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89032" y="3726236"/>
                <a:ext cx="15800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A34B487-5682-41EB-8211-720EED60C965}"/>
                  </a:ext>
                </a:extLst>
              </p14:cNvPr>
              <p14:cNvContentPartPr/>
              <p14:nvPr/>
            </p14:nvContentPartPr>
            <p14:xfrm>
              <a:off x="7107232" y="5696516"/>
              <a:ext cx="1700280" cy="6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A34B487-5682-41EB-8211-720EED60C9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71232" y="5624516"/>
                <a:ext cx="1771920" cy="21348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F2F664-19CB-44AF-A2DB-EB386ED98254}"/>
              </a:ext>
            </a:extLst>
          </p:cNvPr>
          <p:cNvCxnSpPr/>
          <p:nvPr/>
        </p:nvCxnSpPr>
        <p:spPr>
          <a:xfrm>
            <a:off x="6178769" y="1006872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5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218644" y="918055"/>
            <a:ext cx="9535682" cy="440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</a:p>
          <a:p>
            <a:pPr>
              <a:lnSpc>
                <a:spcPct val="210000"/>
              </a:lnSpc>
            </a:pP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Data loading and Preprocessing</a:t>
            </a:r>
          </a:p>
          <a:p>
            <a:pPr>
              <a:lnSpc>
                <a:spcPct val="210000"/>
              </a:lnSpc>
            </a:pPr>
            <a:endParaRPr lang="en-US" altLang="ko-KR" sz="28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1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Deep learning from Scratch </a:t>
            </a:r>
          </a:p>
        </p:txBody>
      </p:sp>
    </p:spTree>
    <p:extLst>
      <p:ext uri="{BB962C8B-B14F-4D97-AF65-F5344CB8AC3E}">
        <p14:creationId xmlns:p14="http://schemas.microsoft.com/office/powerpoint/2010/main" val="16140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Deep learning from Scratch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918055"/>
            <a:ext cx="538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Review</a:t>
            </a: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F07468-C3D8-40B9-A672-F35B8313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2" y="1379720"/>
            <a:ext cx="5382754" cy="35885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457425-550F-453C-880A-71F44943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62" y="5097020"/>
            <a:ext cx="5382754" cy="16581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120E4F-72B3-4333-8536-0A13F6CD8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85" y="918055"/>
            <a:ext cx="5382753" cy="598736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950A52-6C70-490E-B17A-2B4665DFBC54}"/>
              </a:ext>
            </a:extLst>
          </p:cNvPr>
          <p:cNvCxnSpPr/>
          <p:nvPr/>
        </p:nvCxnSpPr>
        <p:spPr>
          <a:xfrm>
            <a:off x="609600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61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Deep learning from Scratch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918055"/>
            <a:ext cx="538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Modify..</a:t>
            </a: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950A52-6C70-490E-B17A-2B4665DFBC54}"/>
              </a:ext>
            </a:extLst>
          </p:cNvPr>
          <p:cNvCxnSpPr/>
          <p:nvPr/>
        </p:nvCxnSpPr>
        <p:spPr>
          <a:xfrm>
            <a:off x="609600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8BAC9C5-F65D-4F1C-9C91-86771429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84" y="2267898"/>
            <a:ext cx="4877223" cy="16994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31316D-3658-4861-9A6D-2D69B4B2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4" y="4044254"/>
            <a:ext cx="4915326" cy="12269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D3BE79-B79E-4D90-B4A3-3032D75D2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3" y="1812563"/>
            <a:ext cx="5498171" cy="39139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14A4317-3DEE-4653-AD35-6304903CE944}"/>
                  </a:ext>
                </a:extLst>
              </p14:cNvPr>
              <p14:cNvContentPartPr/>
              <p14:nvPr/>
            </p14:nvContentPartPr>
            <p14:xfrm>
              <a:off x="865100" y="3519720"/>
              <a:ext cx="1685160" cy="18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14A4317-3DEE-4653-AD35-6304903CE9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460" y="3448080"/>
                <a:ext cx="1756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C9DB549-20F9-466F-AED5-B24C600B2F8F}"/>
                  </a:ext>
                </a:extLst>
              </p14:cNvPr>
              <p14:cNvContentPartPr/>
              <p14:nvPr/>
            </p14:nvContentPartPr>
            <p14:xfrm>
              <a:off x="2200700" y="4346640"/>
              <a:ext cx="673920" cy="30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C9DB549-20F9-466F-AED5-B24C600B2F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700" y="4274640"/>
                <a:ext cx="745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38133F9-56E5-49B7-A0B1-CB2423ACBDD7}"/>
                  </a:ext>
                </a:extLst>
              </p14:cNvPr>
              <p14:cNvContentPartPr/>
              <p14:nvPr/>
            </p14:nvContentPartPr>
            <p14:xfrm>
              <a:off x="6371280" y="2833640"/>
              <a:ext cx="165960" cy="1185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38133F9-56E5-49B7-A0B1-CB2423ACBD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2640" y="2825000"/>
                <a:ext cx="183600" cy="12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C566422-BA44-4976-B917-B22DC4E84DA8}"/>
                  </a:ext>
                </a:extLst>
              </p14:cNvPr>
              <p14:cNvContentPartPr/>
              <p14:nvPr/>
            </p14:nvContentPartPr>
            <p14:xfrm flipH="1">
              <a:off x="10890376" y="2833640"/>
              <a:ext cx="165960" cy="11851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C566422-BA44-4976-B917-B22DC4E84D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flipH="1">
                <a:off x="10881736" y="2825000"/>
                <a:ext cx="183600" cy="12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51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Deep learning from Scratch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918055"/>
            <a:ext cx="538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Modify..</a:t>
            </a: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950A52-6C70-490E-B17A-2B4665DFBC54}"/>
              </a:ext>
            </a:extLst>
          </p:cNvPr>
          <p:cNvCxnSpPr/>
          <p:nvPr/>
        </p:nvCxnSpPr>
        <p:spPr>
          <a:xfrm>
            <a:off x="609600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E0EE825-793C-4D82-9B7E-5419C02F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2" y="1520696"/>
            <a:ext cx="5064044" cy="49689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0744DB-98D1-4442-93D5-9F389B4B0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29"/>
          <a:stretch/>
        </p:blipFill>
        <p:spPr>
          <a:xfrm>
            <a:off x="6484887" y="918055"/>
            <a:ext cx="5382751" cy="52032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AC10EA-5455-468E-A3A5-E4082DAB2C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938"/>
          <a:stretch/>
        </p:blipFill>
        <p:spPr>
          <a:xfrm>
            <a:off x="6484883" y="6121321"/>
            <a:ext cx="5382743" cy="6304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E42F4F6-CB9C-4EED-8CB7-CF27F4409212}"/>
                  </a:ext>
                </a:extLst>
              </p14:cNvPr>
              <p14:cNvContentPartPr/>
              <p14:nvPr/>
            </p14:nvContentPartPr>
            <p14:xfrm>
              <a:off x="586480" y="1928880"/>
              <a:ext cx="1602000" cy="165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E42F4F6-CB9C-4EED-8CB7-CF27F44092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480" y="1856880"/>
                <a:ext cx="16736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D68BD2A-C29C-4CA4-BB78-2B3192A44F95}"/>
                  </a:ext>
                </a:extLst>
              </p14:cNvPr>
              <p14:cNvContentPartPr/>
              <p14:nvPr/>
            </p14:nvContentPartPr>
            <p14:xfrm>
              <a:off x="855400" y="3125880"/>
              <a:ext cx="1025640" cy="187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D68BD2A-C29C-4CA4-BB78-2B3192A44F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400" y="3054240"/>
                <a:ext cx="10972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B1650D0-7B68-46D6-82E8-1E9B49BDFAE9}"/>
                  </a:ext>
                </a:extLst>
              </p14:cNvPr>
              <p14:cNvContentPartPr/>
              <p14:nvPr/>
            </p14:nvContentPartPr>
            <p14:xfrm>
              <a:off x="1893280" y="4470120"/>
              <a:ext cx="1024200" cy="313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B1650D0-7B68-46D6-82E8-1E9B49BDFA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57640" y="4398480"/>
                <a:ext cx="10958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552B76A-EE26-4C11-BCD3-504B2EDC7BD1}"/>
                  </a:ext>
                </a:extLst>
              </p14:cNvPr>
              <p14:cNvContentPartPr/>
              <p14:nvPr/>
            </p14:nvContentPartPr>
            <p14:xfrm>
              <a:off x="7765600" y="1289520"/>
              <a:ext cx="891720" cy="525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552B76A-EE26-4C11-BCD3-504B2EDC7B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29600" y="1217880"/>
                <a:ext cx="9633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DA0EBCB-0582-440D-8A8E-1410B148A5C6}"/>
                  </a:ext>
                </a:extLst>
              </p14:cNvPr>
              <p14:cNvContentPartPr/>
              <p14:nvPr/>
            </p14:nvContentPartPr>
            <p14:xfrm>
              <a:off x="7797960" y="4023360"/>
              <a:ext cx="1036440" cy="385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DA0EBCB-0582-440D-8A8E-1410B148A5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61960" y="3951720"/>
                <a:ext cx="1108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C83B729-0716-4CAD-AF74-BAFE0193B392}"/>
                  </a:ext>
                </a:extLst>
              </p14:cNvPr>
              <p14:cNvContentPartPr/>
              <p14:nvPr/>
            </p14:nvContentPartPr>
            <p14:xfrm>
              <a:off x="6726600" y="4816440"/>
              <a:ext cx="531000" cy="28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C83B729-0716-4CAD-AF74-BAFE0193B39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90600" y="4744440"/>
                <a:ext cx="60264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75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Deep learning from Scratch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918055"/>
            <a:ext cx="538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Modify..</a:t>
            </a: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950A52-6C70-490E-B17A-2B4665DFBC54}"/>
              </a:ext>
            </a:extLst>
          </p:cNvPr>
          <p:cNvCxnSpPr/>
          <p:nvPr/>
        </p:nvCxnSpPr>
        <p:spPr>
          <a:xfrm>
            <a:off x="609600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E0039F-2049-4218-9B80-7AF08DB3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75"/>
          <a:stretch/>
        </p:blipFill>
        <p:spPr>
          <a:xfrm>
            <a:off x="324362" y="1520696"/>
            <a:ext cx="5145062" cy="19090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DF051D-B857-4829-84CC-1F2A4212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5" y="4903885"/>
            <a:ext cx="5108019" cy="10360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C3A970-0F98-4D5B-B6CA-F8DB0D6DF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55" y="3706869"/>
            <a:ext cx="5175569" cy="11546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98DA1F3-5461-4B9F-8500-E73116816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884" y="884552"/>
            <a:ext cx="5545909" cy="5658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FBE65D3-69DD-4B89-8CCC-65DA1A77DA5C}"/>
                  </a:ext>
                </a:extLst>
              </p14:cNvPr>
              <p14:cNvContentPartPr/>
              <p14:nvPr/>
            </p14:nvContentPartPr>
            <p14:xfrm>
              <a:off x="179660" y="5195520"/>
              <a:ext cx="151560" cy="766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FBE65D3-69DD-4B89-8CCC-65DA1A77DA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020" y="5186880"/>
                <a:ext cx="1692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A8BBDC1-0082-484C-AEAC-E03AC384C83F}"/>
                  </a:ext>
                </a:extLst>
              </p14:cNvPr>
              <p14:cNvContentPartPr/>
              <p14:nvPr/>
            </p14:nvContentPartPr>
            <p14:xfrm>
              <a:off x="1741700" y="5189040"/>
              <a:ext cx="99720" cy="7498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A8BBDC1-0082-484C-AEAC-E03AC384C8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32700" y="5180040"/>
                <a:ext cx="117360" cy="7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94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3604E-0D1F-4E10-9CDF-443B4A83BFC7}"/>
              </a:ext>
            </a:extLst>
          </p:cNvPr>
          <p:cNvSpPr txBox="1">
            <a:spLocks/>
          </p:cNvSpPr>
          <p:nvPr/>
        </p:nvSpPr>
        <p:spPr>
          <a:xfrm>
            <a:off x="4830433" y="3127679"/>
            <a:ext cx="2531133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Thank you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82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218644" y="918055"/>
            <a:ext cx="9535682" cy="440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</a:p>
          <a:p>
            <a:pPr>
              <a:lnSpc>
                <a:spcPct val="21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Data loading and Preprocessing</a:t>
            </a:r>
          </a:p>
          <a:p>
            <a:pPr>
              <a:lnSpc>
                <a:spcPct val="210000"/>
              </a:lnSpc>
            </a:pPr>
            <a:endParaRPr lang="en-US" altLang="ko-KR" sz="28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1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Deep learning from Scratch </a:t>
            </a:r>
          </a:p>
        </p:txBody>
      </p:sp>
    </p:spTree>
    <p:extLst>
      <p:ext uri="{BB962C8B-B14F-4D97-AF65-F5344CB8AC3E}">
        <p14:creationId xmlns:p14="http://schemas.microsoft.com/office/powerpoint/2010/main" val="372395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218644" y="918055"/>
            <a:ext cx="9535682" cy="440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</a:p>
          <a:p>
            <a:pPr>
              <a:lnSpc>
                <a:spcPct val="210000"/>
              </a:lnSpc>
            </a:pP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Data loading and Preprocessing</a:t>
            </a:r>
          </a:p>
          <a:p>
            <a:pPr>
              <a:lnSpc>
                <a:spcPct val="210000"/>
              </a:lnSpc>
            </a:pP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10000"/>
              </a:lnSpc>
            </a:pP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Deep learning from Scratch </a:t>
            </a:r>
          </a:p>
        </p:txBody>
      </p:sp>
    </p:spTree>
    <p:extLst>
      <p:ext uri="{BB962C8B-B14F-4D97-AF65-F5344CB8AC3E}">
        <p14:creationId xmlns:p14="http://schemas.microsoft.com/office/powerpoint/2010/main" val="179139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1376739"/>
            <a:ext cx="358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Loss function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DD2282-8338-44B1-85BA-6574262E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45" y="1979380"/>
            <a:ext cx="5547848" cy="24704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E40950-8E9E-436B-8F43-BFDFDCACC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5" y="4648756"/>
            <a:ext cx="5547848" cy="5254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D5F6548-F5B4-4931-B1ED-225469E17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07" y="2408161"/>
            <a:ext cx="5547848" cy="20416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147855-2E82-4217-B9B9-7FB7CF04D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907" y="4639670"/>
            <a:ext cx="5547847" cy="7031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929750-9AE5-4BD4-8A6D-858E8243B1D9}"/>
              </a:ext>
            </a:extLst>
          </p:cNvPr>
          <p:cNvSpPr txBox="1"/>
          <p:nvPr/>
        </p:nvSpPr>
        <p:spPr>
          <a:xfrm>
            <a:off x="6235907" y="1376739"/>
            <a:ext cx="5067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Activation function, initializer, </a:t>
            </a:r>
            <a:r>
              <a:rPr lang="en-US" altLang="ko-KR" sz="24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regularizer</a:t>
            </a: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, constraints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9" name="잉크 1028">
                <a:extLst>
                  <a:ext uri="{FF2B5EF4-FFF2-40B4-BE49-F238E27FC236}">
                    <a16:creationId xmlns:a16="http://schemas.microsoft.com/office/drawing/2014/main" id="{475F9AA1-79A6-4861-A93E-58683C3912F5}"/>
                  </a:ext>
                </a:extLst>
              </p14:cNvPr>
              <p14:cNvContentPartPr/>
              <p14:nvPr/>
            </p14:nvContentPartPr>
            <p14:xfrm>
              <a:off x="1722415" y="4727638"/>
              <a:ext cx="862200" cy="30600"/>
            </p14:xfrm>
          </p:contentPart>
        </mc:Choice>
        <mc:Fallback xmlns="">
          <p:pic>
            <p:nvPicPr>
              <p:cNvPr id="1029" name="잉크 1028">
                <a:extLst>
                  <a:ext uri="{FF2B5EF4-FFF2-40B4-BE49-F238E27FC236}">
                    <a16:creationId xmlns:a16="http://schemas.microsoft.com/office/drawing/2014/main" id="{475F9AA1-79A6-4861-A93E-58683C3912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6415" y="4655638"/>
                <a:ext cx="9338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30" name="잉크 1029">
                <a:extLst>
                  <a:ext uri="{FF2B5EF4-FFF2-40B4-BE49-F238E27FC236}">
                    <a16:creationId xmlns:a16="http://schemas.microsoft.com/office/drawing/2014/main" id="{10A7BBFE-572E-4E99-9FA5-B74BDC624C2F}"/>
                  </a:ext>
                </a:extLst>
              </p14:cNvPr>
              <p14:cNvContentPartPr/>
              <p14:nvPr/>
            </p14:nvContentPartPr>
            <p14:xfrm>
              <a:off x="2605135" y="5098438"/>
              <a:ext cx="2692800" cy="27000"/>
            </p14:xfrm>
          </p:contentPart>
        </mc:Choice>
        <mc:Fallback xmlns="">
          <p:pic>
            <p:nvPicPr>
              <p:cNvPr id="1030" name="잉크 1029">
                <a:extLst>
                  <a:ext uri="{FF2B5EF4-FFF2-40B4-BE49-F238E27FC236}">
                    <a16:creationId xmlns:a16="http://schemas.microsoft.com/office/drawing/2014/main" id="{10A7BBFE-572E-4E99-9FA5-B74BDC624C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9135" y="5026438"/>
                <a:ext cx="27644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2" name="잉크 1041">
                <a:extLst>
                  <a:ext uri="{FF2B5EF4-FFF2-40B4-BE49-F238E27FC236}">
                    <a16:creationId xmlns:a16="http://schemas.microsoft.com/office/drawing/2014/main" id="{B97951B1-5898-4DA7-BEF1-A30528F3ACA1}"/>
                  </a:ext>
                </a:extLst>
              </p14:cNvPr>
              <p14:cNvContentPartPr/>
              <p14:nvPr/>
            </p14:nvContentPartPr>
            <p14:xfrm>
              <a:off x="2675843" y="4418038"/>
              <a:ext cx="1784160" cy="59040"/>
            </p14:xfrm>
          </p:contentPart>
        </mc:Choice>
        <mc:Fallback xmlns="">
          <p:pic>
            <p:nvPicPr>
              <p:cNvPr id="1042" name="잉크 1041">
                <a:extLst>
                  <a:ext uri="{FF2B5EF4-FFF2-40B4-BE49-F238E27FC236}">
                    <a16:creationId xmlns:a16="http://schemas.microsoft.com/office/drawing/2014/main" id="{B97951B1-5898-4DA7-BEF1-A30528F3AC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66841" y="4409038"/>
                <a:ext cx="1801804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3" name="잉크 1042">
                <a:extLst>
                  <a:ext uri="{FF2B5EF4-FFF2-40B4-BE49-F238E27FC236}">
                    <a16:creationId xmlns:a16="http://schemas.microsoft.com/office/drawing/2014/main" id="{62A94232-8E8C-4790-A9FC-6EF6A06E9D50}"/>
                  </a:ext>
                </a:extLst>
              </p14:cNvPr>
              <p14:cNvContentPartPr/>
              <p14:nvPr/>
            </p14:nvContentPartPr>
            <p14:xfrm>
              <a:off x="7857402" y="4829063"/>
              <a:ext cx="136800" cy="491040"/>
            </p14:xfrm>
          </p:contentPart>
        </mc:Choice>
        <mc:Fallback xmlns="">
          <p:pic>
            <p:nvPicPr>
              <p:cNvPr id="1043" name="잉크 1042">
                <a:extLst>
                  <a:ext uri="{FF2B5EF4-FFF2-40B4-BE49-F238E27FC236}">
                    <a16:creationId xmlns:a16="http://schemas.microsoft.com/office/drawing/2014/main" id="{62A94232-8E8C-4790-A9FC-6EF6A06E9D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48402" y="4820063"/>
                <a:ext cx="1544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4" name="잉크 1043">
                <a:extLst>
                  <a:ext uri="{FF2B5EF4-FFF2-40B4-BE49-F238E27FC236}">
                    <a16:creationId xmlns:a16="http://schemas.microsoft.com/office/drawing/2014/main" id="{CA58AB14-3B70-43D7-8021-B1A663B1DC35}"/>
                  </a:ext>
                </a:extLst>
              </p14:cNvPr>
              <p14:cNvContentPartPr/>
              <p14:nvPr/>
            </p14:nvContentPartPr>
            <p14:xfrm>
              <a:off x="10850082" y="4853903"/>
              <a:ext cx="80280" cy="438120"/>
            </p14:xfrm>
          </p:contentPart>
        </mc:Choice>
        <mc:Fallback xmlns="">
          <p:pic>
            <p:nvPicPr>
              <p:cNvPr id="1044" name="잉크 1043">
                <a:extLst>
                  <a:ext uri="{FF2B5EF4-FFF2-40B4-BE49-F238E27FC236}">
                    <a16:creationId xmlns:a16="http://schemas.microsoft.com/office/drawing/2014/main" id="{CA58AB14-3B70-43D7-8021-B1A663B1DC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41082" y="4844903"/>
                <a:ext cx="97920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92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1379720"/>
            <a:ext cx="358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Metrics vs Loss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1D9A-BC6F-4B45-90B4-C16EB1D98A4C}"/>
              </a:ext>
            </a:extLst>
          </p:cNvPr>
          <p:cNvSpPr txBox="1"/>
          <p:nvPr/>
        </p:nvSpPr>
        <p:spPr>
          <a:xfrm>
            <a:off x="679075" y="1982361"/>
            <a:ext cx="4888007" cy="378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Metrics is not different from loss essentially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Loss is for training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(differentiable)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Metrics is for evaluating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(easy)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 practice, making metrics function is the same as making loss function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&gt; 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Streaming metric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(or stateful metric)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updates gradually with each batch</a:t>
            </a:r>
          </a:p>
          <a:p>
            <a:pPr algn="l">
              <a:lnSpc>
                <a:spcPct val="150000"/>
              </a:lnSpc>
            </a:pP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97805-79E4-449F-A2C9-92ACC1468877}"/>
                  </a:ext>
                </a:extLst>
              </p:cNvPr>
              <p:cNvSpPr txBox="1"/>
              <p:nvPr/>
            </p:nvSpPr>
            <p:spPr>
              <a:xfrm>
                <a:off x="6624920" y="1296002"/>
                <a:ext cx="3582651" cy="1107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2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cf) Precision</a:t>
                </a:r>
              </a:p>
              <a:p>
                <a:pPr algn="l"/>
                <a:endParaRPr lang="en-US" altLang="ko-KR" sz="800" b="0" i="1" dirty="0">
                  <a:latin typeface="Cambria Math" panose="02040503050406030204" pitchFamily="18" charset="0"/>
                  <a:ea typeface="이순신 돋움체 L" panose="02020603020101020101" pitchFamily="18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이순신 돋움체 L" panose="02020603020101020101" pitchFamily="18" charset="-127"/>
                        </a:rPr>
                        <m:t>𝑃𝑟𝑒𝑐𝑖𝑠𝑖𝑜𝑛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이순신 돋움체 L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97805-79E4-449F-A2C9-92ACC1468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920" y="1296002"/>
                <a:ext cx="3582651" cy="1107932"/>
              </a:xfrm>
              <a:prstGeom prst="rect">
                <a:avLst/>
              </a:prstGeom>
              <a:blipFill>
                <a:blip r:embed="rId2"/>
                <a:stretch>
                  <a:fillRect l="-2215" t="-33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B3BB291-8C08-4F53-8DF0-3F42F66A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93807"/>
              </p:ext>
            </p:extLst>
          </p:nvPr>
        </p:nvGraphicFramePr>
        <p:xfrm>
          <a:off x="6981233" y="2840102"/>
          <a:ext cx="1581378" cy="140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126">
                  <a:extLst>
                    <a:ext uri="{9D8B030D-6E8A-4147-A177-3AD203B41FA5}">
                      <a16:colId xmlns:a16="http://schemas.microsoft.com/office/drawing/2014/main" val="1648021294"/>
                    </a:ext>
                  </a:extLst>
                </a:gridCol>
                <a:gridCol w="527126">
                  <a:extLst>
                    <a:ext uri="{9D8B030D-6E8A-4147-A177-3AD203B41FA5}">
                      <a16:colId xmlns:a16="http://schemas.microsoft.com/office/drawing/2014/main" val="2903906737"/>
                    </a:ext>
                  </a:extLst>
                </a:gridCol>
                <a:gridCol w="527126">
                  <a:extLst>
                    <a:ext uri="{9D8B030D-6E8A-4147-A177-3AD203B41FA5}">
                      <a16:colId xmlns:a16="http://schemas.microsoft.com/office/drawing/2014/main" val="2702575509"/>
                    </a:ext>
                  </a:extLst>
                </a:gridCol>
              </a:tblGrid>
              <a:tr h="4686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41957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sz="1200" dirty="0"/>
                        <a:t>(TP)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sz="1200" dirty="0"/>
                        <a:t>(FP)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06160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355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8F53955-D0F9-4DF5-B958-DC4949FBA4E8}"/>
              </a:ext>
            </a:extLst>
          </p:cNvPr>
          <p:cNvSpPr txBox="1"/>
          <p:nvPr/>
        </p:nvSpPr>
        <p:spPr>
          <a:xfrm>
            <a:off x="7350565" y="2470770"/>
            <a:ext cx="114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Actual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4B5E1-D335-4037-8851-9564FBE7CDD1}"/>
              </a:ext>
            </a:extLst>
          </p:cNvPr>
          <p:cNvSpPr txBox="1"/>
          <p:nvPr/>
        </p:nvSpPr>
        <p:spPr>
          <a:xfrm rot="16200000">
            <a:off x="6053681" y="3226675"/>
            <a:ext cx="15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Predicted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C9D5CFCD-7EB6-4E54-8622-DF524B253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0152"/>
              </p:ext>
            </p:extLst>
          </p:nvPr>
        </p:nvGraphicFramePr>
        <p:xfrm>
          <a:off x="9309891" y="2840102"/>
          <a:ext cx="1581378" cy="140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126">
                  <a:extLst>
                    <a:ext uri="{9D8B030D-6E8A-4147-A177-3AD203B41FA5}">
                      <a16:colId xmlns:a16="http://schemas.microsoft.com/office/drawing/2014/main" val="1648021294"/>
                    </a:ext>
                  </a:extLst>
                </a:gridCol>
                <a:gridCol w="527126">
                  <a:extLst>
                    <a:ext uri="{9D8B030D-6E8A-4147-A177-3AD203B41FA5}">
                      <a16:colId xmlns:a16="http://schemas.microsoft.com/office/drawing/2014/main" val="2903906737"/>
                    </a:ext>
                  </a:extLst>
                </a:gridCol>
                <a:gridCol w="527126">
                  <a:extLst>
                    <a:ext uri="{9D8B030D-6E8A-4147-A177-3AD203B41FA5}">
                      <a16:colId xmlns:a16="http://schemas.microsoft.com/office/drawing/2014/main" val="2702575509"/>
                    </a:ext>
                  </a:extLst>
                </a:gridCol>
              </a:tblGrid>
              <a:tr h="4686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41957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06160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3553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CDEC8AC-3710-42D3-AAB0-7C61D82AE617}"/>
              </a:ext>
            </a:extLst>
          </p:cNvPr>
          <p:cNvSpPr txBox="1"/>
          <p:nvPr/>
        </p:nvSpPr>
        <p:spPr>
          <a:xfrm>
            <a:off x="9620724" y="2470770"/>
            <a:ext cx="114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Actual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BA0F2B-54FE-4891-81DE-0156111437EE}"/>
              </a:ext>
            </a:extLst>
          </p:cNvPr>
          <p:cNvSpPr txBox="1"/>
          <p:nvPr/>
        </p:nvSpPr>
        <p:spPr>
          <a:xfrm rot="16200000">
            <a:off x="8369320" y="3226675"/>
            <a:ext cx="15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Predicted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785F9E-2030-437E-9592-420776E70DE8}"/>
              </a:ext>
            </a:extLst>
          </p:cNvPr>
          <p:cNvSpPr/>
          <p:nvPr/>
        </p:nvSpPr>
        <p:spPr>
          <a:xfrm>
            <a:off x="7506019" y="4347476"/>
            <a:ext cx="914110" cy="53590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80%</a:t>
            </a:r>
            <a:endParaRPr lang="ko-KR" altLang="en-US" sz="1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D34823-E40D-4A06-91DA-0F26F38FA68E}"/>
              </a:ext>
            </a:extLst>
          </p:cNvPr>
          <p:cNvSpPr/>
          <p:nvPr/>
        </p:nvSpPr>
        <p:spPr>
          <a:xfrm>
            <a:off x="9737496" y="4347476"/>
            <a:ext cx="914110" cy="53590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0%</a:t>
            </a:r>
            <a:endParaRPr lang="ko-KR" altLang="en-US" sz="1600" dirty="0"/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A1D0AD96-E1C2-4907-B226-6393E675D8CB}"/>
              </a:ext>
            </a:extLst>
          </p:cNvPr>
          <p:cNvSpPr/>
          <p:nvPr/>
        </p:nvSpPr>
        <p:spPr>
          <a:xfrm flipV="1">
            <a:off x="8933782" y="4771868"/>
            <a:ext cx="272697" cy="40068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0D644-6EC1-464E-B48A-F46DF7C55620}"/>
              </a:ext>
            </a:extLst>
          </p:cNvPr>
          <p:cNvSpPr txBox="1"/>
          <p:nvPr/>
        </p:nvSpPr>
        <p:spPr>
          <a:xfrm>
            <a:off x="8706324" y="53182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40%?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9CA3F42-C058-4396-9CC2-7B27CADE0661}"/>
              </a:ext>
            </a:extLst>
          </p:cNvPr>
          <p:cNvCxnSpPr>
            <a:cxnSpLocks/>
          </p:cNvCxnSpPr>
          <p:nvPr/>
        </p:nvCxnSpPr>
        <p:spPr>
          <a:xfrm flipH="1">
            <a:off x="8793868" y="5410624"/>
            <a:ext cx="516023" cy="224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2697-A4AE-4297-B6DB-220FA21ACB90}"/>
              </a:ext>
            </a:extLst>
          </p:cNvPr>
          <p:cNvSpPr txBox="1"/>
          <p:nvPr/>
        </p:nvSpPr>
        <p:spPr>
          <a:xfrm>
            <a:off x="9620724" y="53355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50%</a:t>
            </a:r>
            <a:endParaRPr lang="ko-KR" altLang="en-US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05B57E3-4DD5-4DD0-BE67-F04C0BB29737}"/>
              </a:ext>
            </a:extLst>
          </p:cNvPr>
          <p:cNvCxnSpPr>
            <a:cxnSpLocks/>
          </p:cNvCxnSpPr>
          <p:nvPr/>
        </p:nvCxnSpPr>
        <p:spPr>
          <a:xfrm>
            <a:off x="8793868" y="5410624"/>
            <a:ext cx="516023" cy="224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785D81-8D85-49F0-8372-F7822694E31D}"/>
              </a:ext>
            </a:extLst>
          </p:cNvPr>
          <p:cNvSpPr txBox="1"/>
          <p:nvPr/>
        </p:nvSpPr>
        <p:spPr>
          <a:xfrm>
            <a:off x="7259229" y="5954265"/>
            <a:ext cx="410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Streaming metric is necessary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0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918054"/>
            <a:ext cx="35826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Custom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Simple Dense layer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440F4-F5A3-465F-95B9-9E6BFBDC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2" y="1841385"/>
            <a:ext cx="5771638" cy="4219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9EF06-D0F0-473E-8963-8796BD24F32B}"/>
              </a:ext>
            </a:extLst>
          </p:cNvPr>
          <p:cNvSpPr txBox="1"/>
          <p:nvPr/>
        </p:nvSpPr>
        <p:spPr>
          <a:xfrm>
            <a:off x="6329855" y="919824"/>
            <a:ext cx="290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Multiple inputs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72D4329-26DA-4262-8633-75315290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55" y="1364330"/>
            <a:ext cx="5315840" cy="19279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6A15EB-3584-40CB-8115-690E5A723D59}"/>
              </a:ext>
            </a:extLst>
          </p:cNvPr>
          <p:cNvSpPr txBox="1"/>
          <p:nvPr/>
        </p:nvSpPr>
        <p:spPr>
          <a:xfrm>
            <a:off x="6329854" y="3479951"/>
            <a:ext cx="5537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Behaving differently in train set and test set</a:t>
            </a:r>
            <a:endParaRPr lang="ko-KR" altLang="en-US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B0263B-4A68-425D-A852-25CD337E2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54" y="3995861"/>
            <a:ext cx="5315841" cy="2727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741DC44-34DA-456C-AD8B-FFB216F2FF29}"/>
                  </a:ext>
                </a:extLst>
              </p14:cNvPr>
              <p14:cNvContentPartPr/>
              <p14:nvPr/>
            </p14:nvContentPartPr>
            <p14:xfrm>
              <a:off x="1404112" y="1949921"/>
              <a:ext cx="1347840" cy="338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741DC44-34DA-456C-AD8B-FFB216F2FF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8112" y="1878281"/>
                <a:ext cx="1419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E0115D7B-828F-41CD-A25B-7DC9CF3B04F1}"/>
                  </a:ext>
                </a:extLst>
              </p14:cNvPr>
              <p14:cNvContentPartPr/>
              <p14:nvPr/>
            </p14:nvContentPartPr>
            <p14:xfrm>
              <a:off x="8015872" y="5241401"/>
              <a:ext cx="1033560" cy="511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E0115D7B-828F-41CD-A25B-7DC9CF3B04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80232" y="5169761"/>
                <a:ext cx="11052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545118A-1148-4468-B67F-581DD210FB2E}"/>
                  </a:ext>
                </a:extLst>
              </p14:cNvPr>
              <p14:cNvContentPartPr/>
              <p14:nvPr/>
            </p14:nvContentPartPr>
            <p14:xfrm>
              <a:off x="7693968" y="1882601"/>
              <a:ext cx="285480" cy="2739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545118A-1148-4468-B67F-581DD210FB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5328" y="1873601"/>
                <a:ext cx="30312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642ADDD5-3DE0-442D-8FDF-36E60F3EEC1E}"/>
              </a:ext>
            </a:extLst>
          </p:cNvPr>
          <p:cNvGrpSpPr/>
          <p:nvPr/>
        </p:nvGrpSpPr>
        <p:grpSpPr>
          <a:xfrm>
            <a:off x="8057213" y="2000643"/>
            <a:ext cx="241920" cy="198360"/>
            <a:chOff x="9603911" y="1903435"/>
            <a:chExt cx="24192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4B27B39-517B-4A20-B890-F3E7B7DA4302}"/>
                    </a:ext>
                  </a:extLst>
                </p14:cNvPr>
                <p14:cNvContentPartPr/>
                <p14:nvPr/>
              </p14:nvContentPartPr>
              <p14:xfrm>
                <a:off x="9610031" y="1903435"/>
                <a:ext cx="91080" cy="39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4B27B39-517B-4A20-B890-F3E7B7DA43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01031" y="1894435"/>
                  <a:ext cx="10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C69B4C1-9991-4B91-9CF7-A20ED72AF648}"/>
                    </a:ext>
                  </a:extLst>
                </p14:cNvPr>
                <p14:cNvContentPartPr/>
                <p14:nvPr/>
              </p14:nvContentPartPr>
              <p14:xfrm>
                <a:off x="9615071" y="1907035"/>
                <a:ext cx="88200" cy="105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C69B4C1-9991-4B91-9CF7-A20ED72AF6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06071" y="1898035"/>
                  <a:ext cx="105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2A3F4A9-6D9D-4CEC-82FD-8F6827B2C818}"/>
                    </a:ext>
                  </a:extLst>
                </p14:cNvPr>
                <p14:cNvContentPartPr/>
                <p14:nvPr/>
              </p14:nvContentPartPr>
              <p14:xfrm>
                <a:off x="9632351" y="1958155"/>
                <a:ext cx="66600" cy="18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2A3F4A9-6D9D-4CEC-82FD-8F6827B2C8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23711" y="1949515"/>
                  <a:ext cx="84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93D7D3B-9BD7-420D-B6F9-F2ED9FFB18E2}"/>
                    </a:ext>
                  </a:extLst>
                </p14:cNvPr>
                <p14:cNvContentPartPr/>
                <p14:nvPr/>
              </p14:nvContentPartPr>
              <p14:xfrm>
                <a:off x="9603911" y="2033755"/>
                <a:ext cx="115920" cy="237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93D7D3B-9BD7-420D-B6F9-F2ED9FFB18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94911" y="2024755"/>
                  <a:ext cx="133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A27C390-AB1B-4519-AB70-95F5EC52BED2}"/>
                    </a:ext>
                  </a:extLst>
                </p14:cNvPr>
                <p14:cNvContentPartPr/>
                <p14:nvPr/>
              </p14:nvContentPartPr>
              <p14:xfrm>
                <a:off x="9647471" y="2053195"/>
                <a:ext cx="8280" cy="457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A27C390-AB1B-4519-AB70-95F5EC52BE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38471" y="2044195"/>
                  <a:ext cx="25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A747603-3B74-422F-995C-DF32C2689CF0}"/>
                    </a:ext>
                  </a:extLst>
                </p14:cNvPr>
                <p14:cNvContentPartPr/>
                <p14:nvPr/>
              </p14:nvContentPartPr>
              <p14:xfrm>
                <a:off x="9688871" y="2048515"/>
                <a:ext cx="6480" cy="453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A747603-3B74-422F-995C-DF32C2689CF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79871" y="2039875"/>
                  <a:ext cx="24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111A62C-CC0B-4224-882E-ED4EF42CBA98}"/>
                    </a:ext>
                  </a:extLst>
                </p14:cNvPr>
                <p14:cNvContentPartPr/>
                <p14:nvPr/>
              </p14:nvContentPartPr>
              <p14:xfrm>
                <a:off x="9748991" y="1928275"/>
                <a:ext cx="85680" cy="630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111A62C-CC0B-4224-882E-ED4EF42CBA9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39991" y="1919275"/>
                  <a:ext cx="103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5524308-6FF0-43F1-A8A2-22DC3B6AC1AE}"/>
                    </a:ext>
                  </a:extLst>
                </p14:cNvPr>
                <p14:cNvContentPartPr/>
                <p14:nvPr/>
              </p14:nvContentPartPr>
              <p14:xfrm>
                <a:off x="9800471" y="1949875"/>
                <a:ext cx="9720" cy="421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5524308-6FF0-43F1-A8A2-22DC3B6AC1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91831" y="1940875"/>
                  <a:ext cx="27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A572ED2-B525-4045-819A-F332966338E7}"/>
                    </a:ext>
                  </a:extLst>
                </p14:cNvPr>
                <p14:cNvContentPartPr/>
                <p14:nvPr/>
              </p14:nvContentPartPr>
              <p14:xfrm>
                <a:off x="9750071" y="1999195"/>
                <a:ext cx="92520" cy="363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A572ED2-B525-4045-819A-F332966338E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41431" y="1990195"/>
                  <a:ext cx="110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4A77AA5-569A-485E-B3D3-2D00DEDE364D}"/>
                    </a:ext>
                  </a:extLst>
                </p14:cNvPr>
                <p14:cNvContentPartPr/>
                <p14:nvPr/>
              </p14:nvContentPartPr>
              <p14:xfrm>
                <a:off x="9769151" y="2071915"/>
                <a:ext cx="76680" cy="298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4A77AA5-569A-485E-B3D3-2D00DEDE36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60511" y="2062915"/>
                  <a:ext cx="94320" cy="4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521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1376739"/>
            <a:ext cx="50359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Custom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8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- Model with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ResidualBlock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layer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9AC2AE-A882-47D3-B7F7-61B3C0535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39"/>
          <a:stretch/>
        </p:blipFill>
        <p:spPr>
          <a:xfrm>
            <a:off x="5860601" y="918054"/>
            <a:ext cx="6007037" cy="2764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42B76C-5A84-4748-B1D8-86F55C6AB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39"/>
          <a:stretch/>
        </p:blipFill>
        <p:spPr>
          <a:xfrm>
            <a:off x="5860601" y="3462077"/>
            <a:ext cx="6007037" cy="33963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129DC57-E6E7-4DF8-876B-C91AC86A575C}"/>
                  </a:ext>
                </a:extLst>
              </p14:cNvPr>
              <p14:cNvContentPartPr/>
              <p14:nvPr/>
            </p14:nvContentPartPr>
            <p14:xfrm>
              <a:off x="6572272" y="6130961"/>
              <a:ext cx="1440" cy="43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129DC57-E6E7-4DF8-876B-C91AC86A57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6632" y="6058961"/>
                <a:ext cx="730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133C04E7-576C-4D1A-84B7-5BE7FD83BBD6}"/>
                  </a:ext>
                </a:extLst>
              </p14:cNvPr>
              <p14:cNvContentPartPr/>
              <p14:nvPr/>
            </p14:nvContentPartPr>
            <p14:xfrm>
              <a:off x="8519512" y="6046001"/>
              <a:ext cx="100800" cy="3150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33C04E7-576C-4D1A-84B7-5BE7FD83BB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0512" y="6037001"/>
                <a:ext cx="1184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80E4945-3384-45BC-AEF5-9C0691B0CFC1}"/>
                  </a:ext>
                </a:extLst>
              </p14:cNvPr>
              <p14:cNvContentPartPr/>
              <p14:nvPr/>
            </p14:nvContentPartPr>
            <p14:xfrm>
              <a:off x="6361312" y="6049961"/>
              <a:ext cx="139320" cy="2898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80E4945-3384-45BC-AEF5-9C0691B0CF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2312" y="6040961"/>
                <a:ext cx="156960" cy="30744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2B576E87-2996-4E25-AC8B-82615632D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516" y="2730203"/>
            <a:ext cx="3985605" cy="27510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F7CD7E-42DB-4E1D-8883-C68D6C1173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6559" y="3535237"/>
            <a:ext cx="5824359" cy="2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918055"/>
            <a:ext cx="5382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Reconstruction loss</a:t>
            </a:r>
          </a:p>
          <a:p>
            <a:pPr algn="l"/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MSE between Reconstruction and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29750-9AE5-4BD4-8A6D-858E8243B1D9}"/>
              </a:ext>
            </a:extLst>
          </p:cNvPr>
          <p:cNvSpPr txBox="1"/>
          <p:nvPr/>
        </p:nvSpPr>
        <p:spPr>
          <a:xfrm>
            <a:off x="6235910" y="1687496"/>
            <a:ext cx="511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Automatic differentiation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215D55-C27C-4526-A48C-9F6C6B57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45" y="1756343"/>
            <a:ext cx="5547847" cy="38958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D2DB49-2F07-4E35-99F0-71071718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5" y="2149161"/>
            <a:ext cx="5115265" cy="24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Custom model and training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2" y="918055"/>
            <a:ext cx="5382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Reconstruction loss</a:t>
            </a:r>
          </a:p>
          <a:p>
            <a:pPr algn="l"/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MSE between Reconstruction and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29750-9AE5-4BD4-8A6D-858E8243B1D9}"/>
              </a:ext>
            </a:extLst>
          </p:cNvPr>
          <p:cNvSpPr txBox="1"/>
          <p:nvPr/>
        </p:nvSpPr>
        <p:spPr>
          <a:xfrm>
            <a:off x="6235910" y="1687496"/>
            <a:ext cx="511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Automatic differentiation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215D55-C27C-4526-A48C-9F6C6B57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45" y="1756343"/>
            <a:ext cx="5547847" cy="38958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D2DB49-2F07-4E35-99F0-71071718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5" y="2149161"/>
            <a:ext cx="5115265" cy="24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이순신 돋움체 L" panose="02020603020101020101" pitchFamily="18" charset="-127"/>
            <a:ea typeface="이순신 돋움체 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408</Words>
  <Application>Microsoft Office PowerPoint</Application>
  <PresentationFormat>와이드스크린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이순신 돋움체 B</vt:lpstr>
      <vt:lpstr>이순신 돋움체 L</vt:lpstr>
      <vt:lpstr>이순신 돋움체 M</vt:lpstr>
      <vt:lpstr>Arial</vt:lpstr>
      <vt:lpstr>Cambria Math</vt:lpstr>
      <vt:lpstr>Wingdings</vt:lpstr>
      <vt:lpstr>Office 테마</vt:lpstr>
      <vt:lpstr>Custom model and Preprocessing with Tensorflow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 신경망 소개</dc:title>
  <dc:creator>원 희지</dc:creator>
  <cp:lastModifiedBy>원 희지</cp:lastModifiedBy>
  <cp:revision>18</cp:revision>
  <dcterms:created xsi:type="dcterms:W3CDTF">2021-01-02T14:39:19Z</dcterms:created>
  <dcterms:modified xsi:type="dcterms:W3CDTF">2021-01-17T07:55:34Z</dcterms:modified>
</cp:coreProperties>
</file>