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365" r:id="rId2"/>
    <p:sldId id="461" r:id="rId3"/>
    <p:sldId id="470" r:id="rId4"/>
    <p:sldId id="462" r:id="rId5"/>
    <p:sldId id="463" r:id="rId6"/>
    <p:sldId id="464" r:id="rId7"/>
    <p:sldId id="465" r:id="rId8"/>
    <p:sldId id="466" r:id="rId9"/>
    <p:sldId id="467" r:id="rId10"/>
    <p:sldId id="4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DF5F5"/>
    <a:srgbClr val="FEF9E2"/>
    <a:srgbClr val="FDF0AE"/>
    <a:srgbClr val="344F8C"/>
    <a:srgbClr val="105D91"/>
    <a:srgbClr val="192B53"/>
    <a:srgbClr val="99ADD9"/>
    <a:srgbClr val="993366"/>
    <a:srgbClr val="41578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429" autoAdjust="0"/>
    <p:restoredTop sz="96429" autoAdjust="0"/>
  </p:normalViewPr>
  <p:slideViewPr>
    <p:cSldViewPr>
      <p:cViewPr varScale="1">
        <p:scale>
          <a:sx n="80" d="100"/>
          <a:sy n="80" d="100"/>
        </p:scale>
        <p:origin x="-96" y="-6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 </a:t>
            </a:r>
            <a:r>
              <a:rPr lang="ko-KR" altLang="en-US" dirty="0"/>
              <a:t>흑백 사진 출력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40" y="1313765"/>
            <a:ext cx="42767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55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45" y="908720"/>
            <a:ext cx="8145905" cy="296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546" y="3866844"/>
            <a:ext cx="2250250" cy="252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11960" y="239388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 지정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loadImage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함수에 </a:t>
            </a:r>
            <a:r>
              <a:rPr lang="ko-KR" altLang="en-US" sz="1400" dirty="0" smtClean="0">
                <a:solidFill>
                  <a:srgbClr val="FF0000"/>
                </a:solidFill>
              </a:rPr>
              <a:t>파일명 </a:t>
            </a:r>
            <a:r>
              <a:rPr lang="ko-KR" altLang="en-US" sz="1400" dirty="0">
                <a:solidFill>
                  <a:srgbClr val="FF0000"/>
                </a:solidFill>
              </a:rPr>
              <a:t>전달해 해당 파일을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inImage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리스트에 </a:t>
            </a:r>
            <a:r>
              <a:rPr lang="ko-KR" altLang="en-US" sz="1400" dirty="0" smtClean="0">
                <a:solidFill>
                  <a:srgbClr val="FF0000"/>
                </a:solidFill>
              </a:rPr>
              <a:t>불러들임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42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displayImage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>
                <a:solidFill>
                  <a:srgbClr val="FF0000"/>
                </a:solidFill>
              </a:rPr>
              <a:t>함수에 </a:t>
            </a:r>
            <a:r>
              <a:rPr lang="en-US" altLang="ko-KR" sz="1400" dirty="0" err="1">
                <a:solidFill>
                  <a:srgbClr val="FF0000"/>
                </a:solidFill>
              </a:rPr>
              <a:t>inImage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리스트를 </a:t>
            </a:r>
            <a:r>
              <a:rPr lang="ko-KR" altLang="en-US" sz="1400" dirty="0" smtClean="0">
                <a:solidFill>
                  <a:srgbClr val="FF0000"/>
                </a:solidFill>
              </a:rPr>
              <a:t>전달해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윈도창에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xmlns="" val="157245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</a:t>
            </a:r>
            <a:r>
              <a:rPr lang="ko-KR" altLang="en-US" dirty="0" smtClean="0"/>
              <a:t>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사진 파일 </a:t>
            </a:r>
            <a:r>
              <a:rPr lang="ko-KR" altLang="en-US" dirty="0"/>
              <a:t>읽어서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en-US" altLang="ko-KR" dirty="0"/>
              <a:t>RAW </a:t>
            </a:r>
            <a:r>
              <a:rPr lang="ko-KR" altLang="en-US" dirty="0"/>
              <a:t>사진 파일의 구성 이해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*</a:t>
            </a:r>
            <a:r>
              <a:rPr lang="en-US" altLang="ko-KR" dirty="0"/>
              <a:t>.raw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: 256×256</a:t>
            </a:r>
            <a:r>
              <a:rPr lang="ko-KR" altLang="en-US" dirty="0"/>
              <a:t>픽셀 크기의 흑백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5" y="2303875"/>
            <a:ext cx="6380965" cy="394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파일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기본 윈도창의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위젯</a:t>
            </a:r>
            <a:r>
              <a:rPr lang="ko-KR" altLang="en-US" dirty="0" smtClean="0"/>
              <a:t> 활용</a:t>
            </a:r>
            <a:r>
              <a:rPr lang="en-US" altLang="ko-KR" smtClean="0"/>
              <a:t>)</a:t>
            </a:r>
            <a:endParaRPr lang="ko-KR" altLang="en-US" dirty="0"/>
          </a:p>
          <a:p>
            <a:pPr lvl="1"/>
            <a:r>
              <a:rPr lang="ko-KR" altLang="en-US" dirty="0" err="1" smtClean="0"/>
              <a:t>위젯</a:t>
            </a:r>
            <a:r>
              <a:rPr lang="en-US" altLang="ko-KR" dirty="0"/>
              <a:t>(Widget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윈도창에</a:t>
            </a:r>
            <a:r>
              <a:rPr lang="ko-KR" altLang="en-US" dirty="0" smtClean="0"/>
              <a:t> </a:t>
            </a:r>
            <a:r>
              <a:rPr lang="ko-KR" altLang="en-US" dirty="0"/>
              <a:t>나올 수 있는 문자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체크박스</a:t>
            </a:r>
            <a:r>
              <a:rPr lang="en-US" altLang="ko-KR" dirty="0"/>
              <a:t>, </a:t>
            </a:r>
            <a:r>
              <a:rPr lang="ko-KR" altLang="en-US" dirty="0"/>
              <a:t>라디오버튼 등을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Tip </a:t>
            </a:r>
            <a:r>
              <a:rPr lang="en-US" altLang="ko-KR" dirty="0" smtClean="0"/>
              <a:t>• </a:t>
            </a:r>
            <a:r>
              <a:rPr lang="en-US" altLang="ko-KR" dirty="0" err="1" smtClean="0"/>
              <a:t>tkinter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TK </a:t>
            </a:r>
            <a:r>
              <a:rPr lang="en-US" altLang="ko-KR" dirty="0"/>
              <a:t>Interface</a:t>
            </a:r>
            <a:r>
              <a:rPr lang="ko-KR" altLang="en-US" dirty="0"/>
              <a:t>의 </a:t>
            </a:r>
            <a:r>
              <a:rPr lang="ko-KR" altLang="en-US" dirty="0" smtClean="0"/>
              <a:t>약어</a:t>
            </a:r>
            <a:r>
              <a:rPr lang="en-US" altLang="ko-KR" dirty="0" smtClean="0"/>
              <a:t>. </a:t>
            </a:r>
            <a:r>
              <a:rPr lang="en-US" altLang="ko-KR" dirty="0" err="1"/>
              <a:t>Tk</a:t>
            </a:r>
            <a:r>
              <a:rPr lang="ko-KR" altLang="en-US" dirty="0"/>
              <a:t>는 </a:t>
            </a:r>
            <a:r>
              <a:rPr lang="en-US" altLang="ko-KR" dirty="0" err="1"/>
              <a:t>Tcl</a:t>
            </a:r>
            <a:r>
              <a:rPr lang="en-US" altLang="ko-KR" dirty="0"/>
              <a:t>/</a:t>
            </a:r>
            <a:r>
              <a:rPr lang="en-US" altLang="ko-KR" dirty="0" err="1"/>
              <a:t>Tk</a:t>
            </a:r>
            <a:r>
              <a:rPr lang="ko-KR" altLang="en-US" dirty="0"/>
              <a:t>라는 전통적인 </a:t>
            </a:r>
            <a:r>
              <a:rPr lang="en-US" altLang="ko-KR" dirty="0"/>
              <a:t>GUI </a:t>
            </a:r>
            <a:r>
              <a:rPr lang="ko-KR" altLang="en-US" dirty="0" smtClean="0"/>
              <a:t>인터페이스 </a:t>
            </a:r>
            <a:r>
              <a:rPr lang="ko-KR" altLang="en-US" dirty="0"/>
              <a:t>윈도</a:t>
            </a:r>
            <a:r>
              <a:rPr lang="en-US" altLang="ko-KR" dirty="0"/>
              <a:t>, </a:t>
            </a:r>
            <a:r>
              <a:rPr lang="ko-KR" altLang="en-US" dirty="0" err="1"/>
              <a:t>리눅스</a:t>
            </a:r>
            <a:r>
              <a:rPr lang="en-US" altLang="ko-KR" dirty="0" smtClean="0"/>
              <a:t>,</a:t>
            </a:r>
          </a:p>
          <a:p>
            <a:pPr marL="357188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맥 등에서 모두 동일한 코드로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marL="357188" lvl="1" indent="0">
              <a:buNone/>
            </a:pPr>
            <a:r>
              <a:rPr lang="en-US" altLang="ko-KR" dirty="0" err="1" smtClean="0"/>
              <a:t>window.mainloop</a:t>
            </a:r>
            <a:r>
              <a:rPr lang="en-US" altLang="ko-KR" dirty="0" smtClean="0"/>
              <a:t>( )</a:t>
            </a:r>
            <a:r>
              <a:rPr lang="ko-KR" altLang="en-US" dirty="0" smtClean="0"/>
              <a:t> </a:t>
            </a:r>
            <a:r>
              <a:rPr lang="en-US" altLang="ko-KR" dirty="0" smtClean="0"/>
              <a:t>- X(</a:t>
            </a:r>
            <a:r>
              <a:rPr lang="ko-KR" altLang="en-US" dirty="0" smtClean="0"/>
              <a:t>실행중지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클릭 하기 전까지 명령 입력을 기다리는 함수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40" y="1583795"/>
            <a:ext cx="8370930" cy="25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704620" y="3519010"/>
            <a:ext cx="45226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tkinter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err="1">
                <a:solidFill>
                  <a:srgbClr val="FF0000"/>
                </a:solidFill>
              </a:rPr>
              <a:t>파이썬에서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GUI </a:t>
            </a:r>
            <a:r>
              <a:rPr lang="ko-KR" altLang="en-US" sz="1400" dirty="0">
                <a:solidFill>
                  <a:srgbClr val="FF0000"/>
                </a:solidFill>
              </a:rPr>
              <a:t>관련 </a:t>
            </a:r>
            <a:r>
              <a:rPr lang="ko-KR" altLang="en-US" sz="1400" dirty="0" smtClean="0">
                <a:solidFill>
                  <a:srgbClr val="FF0000"/>
                </a:solidFill>
              </a:rPr>
              <a:t>모듈 </a:t>
            </a:r>
            <a:r>
              <a:rPr lang="ko-KR" altLang="en-US" sz="1400" dirty="0">
                <a:solidFill>
                  <a:srgbClr val="FF0000"/>
                </a:solidFill>
              </a:rPr>
              <a:t>제공해 </a:t>
            </a:r>
            <a:r>
              <a:rPr lang="ko-KR" altLang="en-US" sz="1400" dirty="0" smtClean="0">
                <a:solidFill>
                  <a:srgbClr val="FF0000"/>
                </a:solidFill>
              </a:rPr>
              <a:t>주는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표준 윈도 </a:t>
            </a:r>
            <a:r>
              <a:rPr lang="ko-KR" altLang="en-US" sz="1400" dirty="0" smtClean="0">
                <a:solidFill>
                  <a:srgbClr val="FF0000"/>
                </a:solidFill>
              </a:rPr>
              <a:t>라이브러리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Tk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</a:rPr>
              <a:t>는 기본이 되 는 윈도를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반환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이를 루트 </a:t>
            </a:r>
            <a:r>
              <a:rPr lang="ko-KR" altLang="en-US" sz="1400" dirty="0" smtClean="0">
                <a:solidFill>
                  <a:srgbClr val="FF0000"/>
                </a:solidFill>
              </a:rPr>
              <a:t>윈도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또는 </a:t>
            </a:r>
            <a:r>
              <a:rPr lang="ko-KR" altLang="en-US" sz="1400" dirty="0">
                <a:solidFill>
                  <a:srgbClr val="FF0000"/>
                </a:solidFill>
              </a:rPr>
              <a:t>베이스 </a:t>
            </a:r>
            <a:r>
              <a:rPr lang="ko-KR" altLang="en-US" sz="1400" dirty="0" smtClean="0">
                <a:solidFill>
                  <a:srgbClr val="FF0000"/>
                </a:solidFill>
              </a:rPr>
              <a:t>윈도라고 함</a:t>
            </a:r>
            <a:r>
              <a:rPr lang="en-US" altLang="ko-KR" sz="1400" dirty="0" smtClean="0">
                <a:solidFill>
                  <a:srgbClr val="FF0000"/>
                </a:solidFill>
              </a:rPr>
              <a:t>.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ko-KR" altLang="en-US" sz="1400" dirty="0">
                <a:solidFill>
                  <a:srgbClr val="FF0000"/>
                </a:solidFill>
              </a:rPr>
              <a:t>실행하면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화면에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 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행에서 베이스 윈도를 </a:t>
            </a:r>
            <a:r>
              <a:rPr lang="en-US" altLang="ko-KR" sz="1400" dirty="0">
                <a:solidFill>
                  <a:srgbClr val="FF0000"/>
                </a:solidFill>
              </a:rPr>
              <a:t>window </a:t>
            </a:r>
            <a:r>
              <a:rPr lang="ko-KR" altLang="en-US" sz="1400" dirty="0">
                <a:solidFill>
                  <a:srgbClr val="FF0000"/>
                </a:solidFill>
              </a:rPr>
              <a:t>변수에 넣고 </a:t>
            </a:r>
            <a:r>
              <a:rPr lang="en-US" altLang="ko-KR" sz="1400" dirty="0">
                <a:solidFill>
                  <a:srgbClr val="FF0000"/>
                </a:solidFill>
              </a:rPr>
              <a:t>7</a:t>
            </a:r>
            <a:r>
              <a:rPr lang="ko-KR" altLang="en-US" sz="1400" dirty="0">
                <a:solidFill>
                  <a:srgbClr val="FF0000"/>
                </a:solidFill>
              </a:rPr>
              <a:t>행 에서 </a:t>
            </a:r>
            <a:r>
              <a:rPr lang="en-US" altLang="ko-KR" sz="1400" dirty="0" err="1">
                <a:solidFill>
                  <a:srgbClr val="FF0000"/>
                </a:solidFill>
              </a:rPr>
              <a:t>window.mainloop</a:t>
            </a:r>
            <a:r>
              <a:rPr lang="en-US" altLang="ko-KR" sz="1400" dirty="0">
                <a:solidFill>
                  <a:srgbClr val="FF0000"/>
                </a:solidFill>
              </a:rPr>
              <a:t>() </a:t>
            </a:r>
            <a:r>
              <a:rPr lang="ko-KR" altLang="en-US" sz="1400" dirty="0" smtClean="0">
                <a:solidFill>
                  <a:srgbClr val="FF0000"/>
                </a:solidFill>
              </a:rPr>
              <a:t>함수 </a:t>
            </a:r>
            <a:r>
              <a:rPr lang="ko-KR" altLang="en-US" sz="1400" dirty="0">
                <a:solidFill>
                  <a:srgbClr val="FF0000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xmlns="" val="37083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윈도창의 작성</a:t>
            </a:r>
          </a:p>
          <a:p>
            <a:pPr lvl="2"/>
            <a:r>
              <a:rPr lang="ko-KR" altLang="en-US" dirty="0" smtClean="0"/>
              <a:t>기본적인 </a:t>
            </a:r>
            <a:r>
              <a:rPr lang="ko-KR" altLang="en-US" dirty="0" err="1"/>
              <a:t>윈도창을</a:t>
            </a:r>
            <a:r>
              <a:rPr lang="ko-KR" altLang="en-US" dirty="0"/>
              <a:t> 표시하는 간단한 코드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5" y="1543304"/>
            <a:ext cx="7965885" cy="1496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5" y="2933945"/>
            <a:ext cx="7965885" cy="261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6995" y="4763636"/>
            <a:ext cx="2790310" cy="191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56865" y="2753925"/>
            <a:ext cx="569712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window </a:t>
            </a:r>
            <a:r>
              <a:rPr lang="ko-KR" altLang="en-US" sz="1400" dirty="0">
                <a:solidFill>
                  <a:srgbClr val="FF0000"/>
                </a:solidFill>
              </a:rPr>
              <a:t>변수는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r>
              <a:rPr lang="ko-KR" altLang="en-US" sz="1400" dirty="0" smtClean="0">
                <a:solidFill>
                  <a:srgbClr val="FF0000"/>
                </a:solidFill>
              </a:rPr>
              <a:t> 전체 가리킴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XSIZE</a:t>
            </a:r>
            <a:r>
              <a:rPr lang="en-US" altLang="ko-KR" sz="1400" dirty="0">
                <a:solidFill>
                  <a:srgbClr val="FF0000"/>
                </a:solidFill>
              </a:rPr>
              <a:t>, YSIZE</a:t>
            </a:r>
            <a:r>
              <a:rPr lang="ko-KR" altLang="en-US" sz="1400" dirty="0">
                <a:solidFill>
                  <a:srgbClr val="FF0000"/>
                </a:solidFill>
              </a:rPr>
              <a:t>는 </a:t>
            </a:r>
            <a:r>
              <a:rPr lang="ko-KR" altLang="en-US" sz="1400" dirty="0" smtClean="0">
                <a:solidFill>
                  <a:srgbClr val="FF0000"/>
                </a:solidFill>
              </a:rPr>
              <a:t>캔버스의 크기 </a:t>
            </a:r>
            <a:r>
              <a:rPr lang="en-US" altLang="ko-KR" sz="1400" dirty="0">
                <a:solidFill>
                  <a:srgbClr val="FF0000"/>
                </a:solidFill>
              </a:rPr>
              <a:t>256×256</a:t>
            </a:r>
            <a:r>
              <a:rPr lang="ko-KR" altLang="en-US" sz="1400" dirty="0">
                <a:solidFill>
                  <a:srgbClr val="FF0000"/>
                </a:solidFill>
              </a:rPr>
              <a:t>으로 지정하는 </a:t>
            </a:r>
            <a:r>
              <a:rPr lang="ko-KR" altLang="en-US" sz="1400" dirty="0" smtClean="0">
                <a:solidFill>
                  <a:srgbClr val="FF0000"/>
                </a:solidFill>
              </a:rPr>
              <a:t>변수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9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r>
              <a:rPr lang="ko-KR" altLang="en-US" sz="1400" dirty="0" smtClean="0">
                <a:solidFill>
                  <a:srgbClr val="FF0000"/>
                </a:solidFill>
              </a:rPr>
              <a:t> 준비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10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윈도창에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256×256 </a:t>
            </a:r>
            <a:r>
              <a:rPr lang="ko-KR" altLang="en-US" sz="1400" dirty="0">
                <a:solidFill>
                  <a:srgbClr val="FF0000"/>
                </a:solidFill>
              </a:rPr>
              <a:t>크기의 </a:t>
            </a:r>
            <a:r>
              <a:rPr lang="ko-KR" altLang="en-US" sz="1400" dirty="0" smtClean="0">
                <a:solidFill>
                  <a:srgbClr val="FF0000"/>
                </a:solidFill>
              </a:rPr>
              <a:t>캔버스 부착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12~13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부착한 캔버스와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윈도창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화면에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47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 smtClean="0"/>
              <a:t>RAW </a:t>
            </a:r>
            <a:r>
              <a:rPr lang="ko-KR" altLang="en-US" dirty="0"/>
              <a:t>이미지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2"/>
            <a:r>
              <a:rPr lang="en-US" altLang="ko-KR" dirty="0"/>
              <a:t>Code11-11.py</a:t>
            </a:r>
            <a:r>
              <a:rPr lang="ko-KR" altLang="en-US" dirty="0"/>
              <a:t>의 </a:t>
            </a:r>
            <a:r>
              <a:rPr lang="en-US" altLang="ko-KR" dirty="0"/>
              <a:t>11</a:t>
            </a:r>
            <a:r>
              <a:rPr lang="ko-KR" altLang="en-US" dirty="0"/>
              <a:t>행에 다음 두 행을 추가로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paper </a:t>
            </a:r>
            <a:r>
              <a:rPr lang="ko-KR" altLang="en-US" dirty="0"/>
              <a:t>변수는 캔버스 위에 흰색 종이를 한 장 붙인 것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5" y="1493785"/>
            <a:ext cx="8100900" cy="75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5" y="2843935"/>
            <a:ext cx="4487145" cy="34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098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RAW </a:t>
            </a:r>
            <a:r>
              <a:rPr lang="ko-KR" altLang="en-US" dirty="0"/>
              <a:t>사진 파일의 화면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➊ 디스크에 </a:t>
            </a:r>
            <a:r>
              <a:rPr lang="ko-KR" altLang="en-US" dirty="0"/>
              <a:t>저장된 </a:t>
            </a:r>
            <a:r>
              <a:rPr lang="en-US" altLang="ko-KR" dirty="0"/>
              <a:t>RAW </a:t>
            </a:r>
            <a:r>
              <a:rPr lang="ko-KR" altLang="en-US" dirty="0"/>
              <a:t>파일을  메모리</a:t>
            </a:r>
            <a:r>
              <a:rPr lang="en-US" altLang="ko-KR" dirty="0"/>
              <a:t>(</a:t>
            </a:r>
            <a:r>
              <a:rPr lang="en-US" altLang="ko-KR" dirty="0" err="1"/>
              <a:t>inImage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 smtClean="0"/>
              <a:t>불러임</a:t>
            </a:r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184986" cy="26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566" y="4509120"/>
            <a:ext cx="7740860" cy="17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076945" y="5094185"/>
            <a:ext cx="49055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tmpList</a:t>
            </a:r>
            <a:r>
              <a:rPr lang="ko-KR" altLang="en-US" sz="1400" dirty="0">
                <a:solidFill>
                  <a:srgbClr val="FF0000"/>
                </a:solidFill>
              </a:rPr>
              <a:t>를 </a:t>
            </a:r>
            <a:r>
              <a:rPr lang="ko-KR" altLang="en-US" sz="1400" dirty="0" smtClean="0">
                <a:solidFill>
                  <a:srgbClr val="FF0000"/>
                </a:solidFill>
              </a:rPr>
              <a:t>비움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3~5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1</a:t>
            </a:r>
            <a:r>
              <a:rPr lang="ko-KR" altLang="en-US" sz="1400" dirty="0">
                <a:solidFill>
                  <a:srgbClr val="FF0000"/>
                </a:solidFill>
              </a:rPr>
              <a:t>바이트씩 </a:t>
            </a:r>
            <a:r>
              <a:rPr lang="en-US" altLang="ko-KR" sz="1400" dirty="0">
                <a:solidFill>
                  <a:srgbClr val="FF0000"/>
                </a:solidFill>
              </a:rPr>
              <a:t>256</a:t>
            </a:r>
            <a:r>
              <a:rPr lang="ko-KR" altLang="en-US" sz="1400" dirty="0">
                <a:solidFill>
                  <a:srgbClr val="FF0000"/>
                </a:solidFill>
              </a:rPr>
              <a:t>번 읽어 </a:t>
            </a:r>
            <a:r>
              <a:rPr lang="en-US" altLang="ko-KR" sz="1400" dirty="0" err="1">
                <a:solidFill>
                  <a:srgbClr val="FF0000"/>
                </a:solidFill>
              </a:rPr>
              <a:t>tmpList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ko-KR" altLang="en-US" sz="1400" dirty="0" smtClean="0">
                <a:solidFill>
                  <a:srgbClr val="FF0000"/>
                </a:solidFill>
              </a:rPr>
              <a:t>저장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6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inImage</a:t>
            </a:r>
            <a:r>
              <a:rPr lang="ko-KR" altLang="en-US" sz="1400" dirty="0">
                <a:solidFill>
                  <a:srgbClr val="FF0000"/>
                </a:solidFill>
              </a:rPr>
              <a:t>에 </a:t>
            </a:r>
            <a:r>
              <a:rPr lang="en-US" altLang="ko-KR" sz="1400" dirty="0">
                <a:solidFill>
                  <a:srgbClr val="FF0000"/>
                </a:solidFill>
              </a:rPr>
              <a:t>256 </a:t>
            </a:r>
            <a:r>
              <a:rPr lang="ko-KR" altLang="en-US" sz="1400" dirty="0" smtClean="0">
                <a:solidFill>
                  <a:srgbClr val="FF0000"/>
                </a:solidFill>
              </a:rPr>
              <a:t>크기의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차 리스트를 </a:t>
            </a:r>
            <a:r>
              <a:rPr lang="en-US" altLang="ko-KR" sz="1400" dirty="0" err="1">
                <a:solidFill>
                  <a:srgbClr val="FF0000"/>
                </a:solidFill>
              </a:rPr>
              <a:t>inImage</a:t>
            </a:r>
            <a:r>
              <a:rPr lang="ko-KR" altLang="en-US" sz="1400" dirty="0">
                <a:solidFill>
                  <a:srgbClr val="FF0000"/>
                </a:solidFill>
              </a:rPr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xmlns="" val="40303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dirty="0" smtClean="0"/>
              <a:t>➋ 메모리</a:t>
            </a:r>
            <a:r>
              <a:rPr lang="en-US" altLang="ko-KR" dirty="0"/>
              <a:t>(</a:t>
            </a:r>
            <a:r>
              <a:rPr lang="en-US" altLang="ko-KR" dirty="0" err="1"/>
              <a:t>inImage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윈도창에</a:t>
            </a:r>
            <a:r>
              <a:rPr lang="ko-KR" altLang="en-US" dirty="0"/>
              <a:t> 출력하는 기능은 </a:t>
            </a:r>
            <a:r>
              <a:rPr lang="en-US" altLang="ko-KR" dirty="0" err="1"/>
              <a:t>displayImage</a:t>
            </a:r>
            <a:r>
              <a:rPr lang="en-US" altLang="ko-KR" dirty="0"/>
              <a:t>() </a:t>
            </a:r>
            <a:r>
              <a:rPr lang="ko-KR" altLang="en-US" dirty="0"/>
              <a:t>함수에 구현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585" y="1202201"/>
            <a:ext cx="7695855" cy="123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337085" y="1636260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put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  <a:r>
              <a:rPr lang="ko-KR" altLang="en-US" sz="1400" dirty="0">
                <a:solidFill>
                  <a:srgbClr val="FF0000"/>
                </a:solidFill>
              </a:rPr>
              <a:t>은 점을 찍는 함수</a:t>
            </a:r>
          </a:p>
        </p:txBody>
      </p:sp>
    </p:spTree>
    <p:extLst>
      <p:ext uri="{BB962C8B-B14F-4D97-AF65-F5344CB8AC3E}">
        <p14:creationId xmlns:p14="http://schemas.microsoft.com/office/powerpoint/2010/main" xmlns="" val="10624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540" y="638690"/>
            <a:ext cx="8171181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89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Section04 </a:t>
            </a:r>
            <a:r>
              <a:rPr lang="ko-KR" altLang="en-US" dirty="0" smtClean="0"/>
              <a:t>이진 </a:t>
            </a:r>
            <a:r>
              <a:rPr lang="ko-KR" altLang="en-US" dirty="0"/>
              <a:t>파일 입출력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550" y="908720"/>
            <a:ext cx="8100900" cy="418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11860" y="2348880"/>
            <a:ext cx="2316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25~28</a:t>
            </a:r>
            <a:r>
              <a:rPr lang="ko-KR" altLang="en-US" sz="1400" dirty="0" smtClean="0">
                <a:solidFill>
                  <a:srgbClr val="FF0000"/>
                </a:solidFill>
              </a:rPr>
              <a:t>행 </a:t>
            </a:r>
            <a:r>
              <a:rPr lang="en-US" altLang="ko-KR" sz="1400" dirty="0" smtClean="0">
                <a:solidFill>
                  <a:srgbClr val="FF0000"/>
                </a:solidFill>
              </a:rPr>
              <a:t>: </a:t>
            </a:r>
            <a:r>
              <a:rPr lang="ko-KR" altLang="en-US" sz="1400" dirty="0" smtClean="0">
                <a:solidFill>
                  <a:srgbClr val="FF0000"/>
                </a:solidFill>
              </a:rPr>
              <a:t>관련 변수 준비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26114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377</Words>
  <Application>Microsoft Office PowerPoint</Application>
  <PresentationFormat>화면 슬라이드 쇼(4:3)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1_Office 테마</vt:lpstr>
      <vt:lpstr>Section01 이 장에서 만들 프로그램</vt:lpstr>
      <vt:lpstr>Section04 이진 파일 입출력</vt:lpstr>
      <vt:lpstr>Section04 이진 파일 입출력</vt:lpstr>
      <vt:lpstr>Section04 이진 파일 입출력</vt:lpstr>
      <vt:lpstr>Section04 이진 파일 입출력</vt:lpstr>
      <vt:lpstr>Section04 이진 파일 입출력</vt:lpstr>
      <vt:lpstr>Section04 이진 파일 입출력</vt:lpstr>
      <vt:lpstr>Section04 이진 파일 입출력</vt:lpstr>
      <vt:lpstr>Section04 이진 파일 입출력</vt:lpstr>
      <vt:lpstr>Section04 이진 파일 입출력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ch00_교재소개&amp;강의계획표</dc:title>
  <dc:creator>한빛아카데미(주)</dc:creator>
  <cp:lastModifiedBy>BIT</cp:lastModifiedBy>
  <cp:revision>272</cp:revision>
  <dcterms:created xsi:type="dcterms:W3CDTF">2012-07-23T02:34:37Z</dcterms:created>
  <dcterms:modified xsi:type="dcterms:W3CDTF">2021-03-24T06:22:57Z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