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3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C7C45-5A49-452E-B221-792A66280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7AF547-EB74-40C2-9876-507A27CB4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21001-C1A6-4F4B-9783-B522EF5C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0CF-6107-4398-8BD2-E357543E4EB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017DC-8BDA-40B4-B70F-23EDE97D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C1E87-F2CF-4B64-888E-4D7E2691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E726-7776-49C7-9F90-C03C88710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8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71108-0C6A-495B-A713-CCC29A47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A496F-5AA1-425B-B49E-2DB85382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2A409-2C03-46CA-87ED-E2692E09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0CF-6107-4398-8BD2-E357543E4EB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67742-219C-4C4C-9BC7-AF92D008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AF2CB-07C9-4A3D-8D6C-6E658A29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E726-7776-49C7-9F90-C03C88710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0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D9C04-4E73-436B-9C0D-3F2CABE41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9CD620-58BB-4EEA-81F9-29583653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2E154-C7FA-46A1-96CA-974EF5C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0CF-6107-4398-8BD2-E357543E4EB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AA3A0-9FB8-4F1F-AB4E-8A95E070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E965E-80D3-4B90-A115-B7D8A5F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E726-7776-49C7-9F90-C03C88710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0ED3D-2401-4934-B260-C212E17D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62315-1218-4279-99E4-E10D9BE7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E4308-3B8C-4052-84F0-D35EDE1F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0CF-6107-4398-8BD2-E357543E4EB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E576B-B4E3-4477-80E8-13FF57D0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92763-3646-4CBC-B60D-E370A43D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E726-7776-49C7-9F90-C03C88710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3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6FB70-76E4-4457-84CE-F841D94E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E37DD-2408-4CDF-9076-4164B5AF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16CF2-CB11-43AC-81A8-36CE2C2F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0CF-6107-4398-8BD2-E357543E4EB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6C6C4-9164-4B84-A924-1DC2D886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8CB38-B56B-4BC5-B19E-39EB2345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E726-7776-49C7-9F90-C03C88710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1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2B8ED-A8A0-4A01-A976-607298B8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6E6CF-A64F-49FC-8700-75440240A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2B293-EA2D-4ABF-94EF-7F69EA8FB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D2E6A-BDD6-4FA6-98E6-F17A98DC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0CF-6107-4398-8BD2-E357543E4EB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B357E-01F4-4820-AFD3-204FD111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9C496-4893-4319-B81A-06855606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E726-7776-49C7-9F90-C03C88710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6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67D59-777D-4942-8423-3BEBD816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E21DA-B7BA-419F-88A0-C0C26EBE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3CFA3E-E59B-4144-B6B2-AC4214C7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70684-D48E-4BDE-9436-09E758014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BD889B-DE2C-4F93-8D83-5725DCA1C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BFE905-9A27-402C-A9B1-121C712E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0CF-6107-4398-8BD2-E357543E4EB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512092-48B1-4432-954A-04985876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3F4962-DE7E-4892-9214-E0DA7BB2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E726-7776-49C7-9F90-C03C88710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1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25068-D115-4565-B22C-BCE44EE9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63D3ED-5679-46A6-8BA7-20FBF194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0CF-6107-4398-8BD2-E357543E4EB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5831DE-2F1B-40FA-AEF0-500F5B74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043F-547C-4C18-AF73-6D3A7D0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E726-7776-49C7-9F90-C03C88710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0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2EBC45-7694-459E-8A6E-36FB1571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0CF-6107-4398-8BD2-E357543E4EB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3E0232-48DE-48DD-AB14-5F768F94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FC0EA-251D-4F55-864F-AE3C42C3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E726-7776-49C7-9F90-C03C88710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1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C97AF-225C-473F-9510-605FD4CC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1CE41-FE60-46C2-8AF8-2A9CFF2E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8656F-6B77-4D57-A100-35474762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016A3-21F1-4BA1-9935-C787B134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0CF-6107-4398-8BD2-E357543E4EB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CBC88-0E56-4044-936E-237FD01B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00C66-6D7F-41DC-BD8D-1B974A57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E726-7776-49C7-9F90-C03C88710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23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99E62-E398-4F5D-B2E2-4499FE57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F4F7DB-9977-4596-80AC-552B34C5E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7DFEC7-63EC-429B-BD16-69142602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07BE99-56E6-4934-94AA-6B9933A1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0CF-6107-4398-8BD2-E357543E4EB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1D945A-0CE3-4570-AA8A-7F58EACB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255BA-9AF7-4A67-8D69-8EA30967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E726-7776-49C7-9F90-C03C88710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3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7D6EA5-BC10-46D5-BF15-E69D2396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D9AFB-F2FF-47BE-9ECE-387BE52E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7D6B5-79C9-4D78-B2E6-54E96D710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850CF-6107-4398-8BD2-E357543E4EB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CB05C-1DE8-4DAD-B365-62029C289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E8E7C-8506-46D2-8CEE-217E91650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2E726-7776-49C7-9F90-C03C88710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8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8054-E0EB-432C-ACF9-23AB1E3AC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287EFB-A8CB-4B3F-AA8E-F3EA32E16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Test1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1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8054-E0EB-432C-ACF9-23AB1E3AC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 Presentation2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287EFB-A8CB-4B3F-AA8E-F3EA32E16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Test2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87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8054-E0EB-432C-ACF9-23AB1E3AC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 Presentation3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287EFB-A8CB-4B3F-AA8E-F3EA32E16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Test3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3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Test Presentation</vt:lpstr>
      <vt:lpstr>Test Presentation2</vt:lpstr>
      <vt:lpstr>Test Presentation3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creator>Hyerin Jo</dc:creator>
  <cp:lastModifiedBy>Hyerin Jo</cp:lastModifiedBy>
  <cp:revision>2</cp:revision>
  <dcterms:created xsi:type="dcterms:W3CDTF">2019-11-05T06:52:08Z</dcterms:created>
  <dcterms:modified xsi:type="dcterms:W3CDTF">2019-11-05T06:53:24Z</dcterms:modified>
</cp:coreProperties>
</file>