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0" r:id="rId6"/>
    <p:sldId id="259" r:id="rId7"/>
    <p:sldId id="266" r:id="rId8"/>
    <p:sldId id="261" r:id="rId9"/>
    <p:sldId id="262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78035"/>
  </p:normalViewPr>
  <p:slideViewPr>
    <p:cSldViewPr snapToGrid="0" snapToObjects="1">
      <p:cViewPr varScale="1">
        <p:scale>
          <a:sx n="98" d="100"/>
          <a:sy n="98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Scoring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김병견</a:t>
            </a:r>
          </a:p>
          <a:p>
            <a:r>
              <a:rPr lang="ko-KR" altLang="en-US" dirty="0" smtClean="0"/>
              <a:t>윤희경</a:t>
            </a:r>
          </a:p>
          <a:p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Logistic Regression: Modify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LR_threshold_fscor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99433"/>
              </p:ext>
            </p:extLst>
          </p:nvPr>
        </p:nvGraphicFramePr>
        <p:xfrm>
          <a:off x="838200" y="100488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 Score (Accuracy)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0.0795 (0.9336)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0.3197 (0.9062)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74949"/>
              </p:ext>
            </p:extLst>
          </p:nvPr>
        </p:nvGraphicFramePr>
        <p:xfrm>
          <a:off x="1336004" y="2142146"/>
          <a:ext cx="10515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 (SVM)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Split data into training, cross validation and test sets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Training: cross validation: test = 60:20:20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Python</a:t>
                      </a:r>
                    </a:p>
                    <a:p>
                      <a:r>
                        <a:rPr lang="en-US" dirty="0" smtClean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Language: Octave</a:t>
                      </a:r>
                    </a:p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Curve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</a:p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goal: Filtering out customers with high possibility of default</a:t>
            </a:r>
          </a:p>
          <a:p>
            <a:r>
              <a:rPr lang="en-US" dirty="0" smtClean="0"/>
              <a:t>Analysis goal: Build credit scoring model with maximum </a:t>
            </a:r>
            <a:r>
              <a:rPr lang="en-US" dirty="0" smtClean="0">
                <a:solidFill>
                  <a:srgbClr val="C00000"/>
                </a:solidFill>
              </a:rPr>
              <a:t>f-score</a:t>
            </a:r>
            <a:r>
              <a:rPr lang="en-US" dirty="0" smtClean="0"/>
              <a:t>, not accuracy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“F-score”, not accuracy?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Process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shuffle entire data set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 slice first 60% data to make ‘training’ data set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 slice next 20</a:t>
            </a:r>
            <a:r>
              <a:rPr lang="en-US" dirty="0"/>
              <a:t>% data to make </a:t>
            </a:r>
            <a:r>
              <a:rPr lang="en-US" dirty="0" smtClean="0"/>
              <a:t>‘cross validation’ </a:t>
            </a:r>
            <a:r>
              <a:rPr lang="en-US" dirty="0"/>
              <a:t>data </a:t>
            </a:r>
            <a:r>
              <a:rPr lang="en-US" dirty="0" smtClean="0"/>
              <a:t>set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 slice remaining 20</a:t>
            </a:r>
            <a:r>
              <a:rPr lang="en-US" dirty="0"/>
              <a:t>% data to make ‘</a:t>
            </a:r>
            <a:r>
              <a:rPr lang="en-US" dirty="0" smtClean="0"/>
              <a:t>test’ </a:t>
            </a:r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 for [training, </a:t>
            </a:r>
            <a:r>
              <a:rPr lang="en-US" dirty="0" err="1" smtClean="0"/>
              <a:t>crossValidation</a:t>
            </a:r>
            <a:r>
              <a:rPr lang="en-US" dirty="0" smtClean="0"/>
              <a:t>, test]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 err="1" smtClean="0"/>
              <a:t>splitData</a:t>
            </a:r>
            <a:r>
              <a:rPr lang="en-US" dirty="0" smtClean="0"/>
              <a:t> to X, 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</a:t>
            </a:r>
            <a:r>
              <a:rPr lang="en-US" dirty="0" err="1" smtClean="0"/>
              <a:t>featureScale</a:t>
            </a:r>
            <a:r>
              <a:rPr lang="en-US" dirty="0" smtClean="0"/>
              <a:t>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 </a:t>
            </a:r>
            <a:r>
              <a:rPr lang="en-US" dirty="0" err="1" smtClean="0"/>
              <a:t>addBias</a:t>
            </a:r>
            <a:r>
              <a:rPr lang="en-US" dirty="0" smtClean="0"/>
              <a:t> to 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Logistic Regression: </a:t>
            </a:r>
            <a:r>
              <a:rPr lang="en-US" dirty="0" smtClean="0"/>
              <a:t>Algorithm -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LogisticRegression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 optimize theta with initial theta, cost function, gradient function, X, y, lambda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costFunction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gradFunction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 return transpose(sigmoid(X * y)) * y + lambda * sum(theta[1:])/m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Logistic Regression: </a:t>
            </a:r>
            <a:r>
              <a:rPr lang="en-US" dirty="0" smtClean="0"/>
              <a:t>Algorithm - predict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predict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getPrediction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Logistic Regression: Learning Curve</a:t>
            </a:r>
            <a:endParaRPr lang="en-US" dirty="0"/>
          </a:p>
        </p:txBody>
      </p:sp>
      <p:pic>
        <p:nvPicPr>
          <p:cNvPr id="4" name="Content Placeholder 3" descr="LR_learningcurv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Logistic Regression: Modify Model</a:t>
            </a:r>
            <a:endParaRPr lang="en-US" dirty="0"/>
          </a:p>
        </p:txBody>
      </p:sp>
      <p:pic>
        <p:nvPicPr>
          <p:cNvPr id="6" name="Content Placeholder 5" descr="LR_lambda_fscor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172494"/>
            <a:ext cx="5105400" cy="36576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189</TotalTime>
  <Words>481</Words>
  <Application>Microsoft Macintosh PowerPoint</Application>
  <PresentationFormat>Widescreen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맑은 고딕</vt:lpstr>
      <vt:lpstr>Arial</vt:lpstr>
      <vt:lpstr>Office Theme</vt:lpstr>
      <vt:lpstr>Credit Scoring Project</vt:lpstr>
      <vt:lpstr>Table of Contents</vt:lpstr>
      <vt:lpstr>1 Data</vt:lpstr>
      <vt:lpstr>1 Goal</vt:lpstr>
      <vt:lpstr>2.1 Process Data</vt:lpstr>
      <vt:lpstr>2.2 Logistic Regression: Algorithm - train</vt:lpstr>
      <vt:lpstr>2.2 Logistic Regression: Algorithm - predict</vt:lpstr>
      <vt:lpstr>2.3 Logistic Regression: Learning Curve</vt:lpstr>
      <vt:lpstr>2.4 Logistic Regression: Modify Model</vt:lpstr>
      <vt:lpstr>2.4 Logistic Regression: Modify Model</vt:lpstr>
      <vt:lpstr>3 Conclusion</vt:lpstr>
      <vt:lpstr>4 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14</cp:revision>
  <dcterms:created xsi:type="dcterms:W3CDTF">2015-05-27T13:17:37Z</dcterms:created>
  <dcterms:modified xsi:type="dcterms:W3CDTF">2015-05-29T15:24:44Z</dcterms:modified>
</cp:coreProperties>
</file>