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268" r:id="rId4"/>
    <p:sldId id="298" r:id="rId5"/>
    <p:sldId id="299" r:id="rId6"/>
    <p:sldId id="308" r:id="rId7"/>
    <p:sldId id="309" r:id="rId8"/>
    <p:sldId id="310" r:id="rId9"/>
    <p:sldId id="311" r:id="rId10"/>
    <p:sldId id="271" r:id="rId11"/>
    <p:sldId id="258" r:id="rId12"/>
    <p:sldId id="281" r:id="rId13"/>
    <p:sldId id="272" r:id="rId14"/>
    <p:sldId id="285" r:id="rId15"/>
    <p:sldId id="300" r:id="rId16"/>
    <p:sldId id="302" r:id="rId17"/>
    <p:sldId id="301" r:id="rId18"/>
    <p:sldId id="303" r:id="rId19"/>
    <p:sldId id="304" r:id="rId20"/>
    <p:sldId id="305" r:id="rId21"/>
    <p:sldId id="307" r:id="rId22"/>
    <p:sldId id="286" r:id="rId23"/>
    <p:sldId id="274" r:id="rId24"/>
    <p:sldId id="273" r:id="rId25"/>
    <p:sldId id="275" r:id="rId26"/>
    <p:sldId id="276" r:id="rId27"/>
    <p:sldId id="277" r:id="rId28"/>
    <p:sldId id="278" r:id="rId29"/>
    <p:sldId id="279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5852"/>
  </p:normalViewPr>
  <p:slideViewPr>
    <p:cSldViewPr snapToGrid="0">
      <p:cViewPr varScale="1">
        <p:scale>
          <a:sx n="112" d="100"/>
          <a:sy n="11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23000"/>
          </a:schemeClr>
        </a:solidFill>
      </dgm:spPr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>
        <a:solidFill>
          <a:schemeClr val="accent1">
            <a:hueOff val="0"/>
            <a:satOff val="0"/>
            <a:lumOff val="0"/>
            <a:alpha val="23000"/>
          </a:schemeClr>
        </a:solidFill>
      </dgm:spPr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135C9-9D2B-7F44-A874-E4716D07A84B}" type="presOf" srcId="{A2AF863B-A883-6446-ABE0-8A1E1115A8E9}" destId="{0703CEE4-1BD1-174A-A357-530FCDD842B0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F3A86339-841D-FB4E-9AD4-5060FC8D949B}" type="presOf" srcId="{DC4243CC-3F2B-1947-AC4E-94EF1D99F70E}" destId="{85E21DF8-E3E3-3045-9974-75A546F916DE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3CE36D55-B342-F947-97AF-32DC067FC37A}" type="presOf" srcId="{9A1DEC0A-E64D-0C4C-AF35-87691424EF90}" destId="{64E5BC62-6E03-6941-B366-F6D68CD1B945}" srcOrd="0" destOrd="0" presId="urn:microsoft.com/office/officeart/2005/8/layout/hChevron3"/>
    <dgm:cxn modelId="{F5F6D393-0D43-E04D-A67B-35FC1EE0828F}" type="presOf" srcId="{F25DCE41-22FB-E043-A72C-F629891E3450}" destId="{7704EA9B-8C09-0449-83BE-8784CD6D6FC6}" srcOrd="0" destOrd="0" presId="urn:microsoft.com/office/officeart/2005/8/layout/hChevron3"/>
    <dgm:cxn modelId="{7F1D9D3B-DC3F-6E40-AC94-25C1C3CCE754}" type="presParOf" srcId="{0703CEE4-1BD1-174A-A357-530FCDD842B0}" destId="{85E21DF8-E3E3-3045-9974-75A546F916DE}" srcOrd="0" destOrd="0" presId="urn:microsoft.com/office/officeart/2005/8/layout/hChevron3"/>
    <dgm:cxn modelId="{1BAAC092-146B-1F48-9B96-1D9C36597933}" type="presParOf" srcId="{0703CEE4-1BD1-174A-A357-530FCDD842B0}" destId="{0DC24100-9B26-F64E-868A-F0109D9CFE5D}" srcOrd="1" destOrd="0" presId="urn:microsoft.com/office/officeart/2005/8/layout/hChevron3"/>
    <dgm:cxn modelId="{A18C8ECB-E83E-8B4F-ABE5-9BA26056E152}" type="presParOf" srcId="{0703CEE4-1BD1-174A-A357-530FCDD842B0}" destId="{64E5BC62-6E03-6941-B366-F6D68CD1B945}" srcOrd="2" destOrd="0" presId="urn:microsoft.com/office/officeart/2005/8/layout/hChevron3"/>
    <dgm:cxn modelId="{89AE0D58-8B88-8840-97D3-6849A255564F}" type="presParOf" srcId="{0703CEE4-1BD1-174A-A357-530FCDD842B0}" destId="{F1617985-CC41-F347-8E06-64B910F6A948}" srcOrd="3" destOrd="0" presId="urn:microsoft.com/office/officeart/2005/8/layout/hChevron3"/>
    <dgm:cxn modelId="{6D95BD01-AB36-EA46-91B7-434C9DC6C197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A9C8E-F567-F945-9203-9B6E9509C7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819C855-D985-E146-B79C-0385C12C18EF}">
      <dgm:prSet phldrT="[Text]" custT="1"/>
      <dgm:spPr/>
      <dgm:t>
        <a:bodyPr/>
        <a:lstStyle/>
        <a:p>
          <a:r>
            <a:rPr lang="en-US" sz="3600" dirty="0" smtClean="0"/>
            <a:t>2. Unbalanced</a:t>
          </a:r>
          <a:r>
            <a:rPr lang="en-US" sz="3600" baseline="0" dirty="0" smtClean="0"/>
            <a:t> Data</a:t>
          </a:r>
          <a:endParaRPr lang="en-US" sz="3600" dirty="0"/>
        </a:p>
      </dgm:t>
    </dgm:pt>
    <dgm:pt modelId="{84E05206-BC72-E848-9E1B-3631275CB3CA}" type="parTrans" cxnId="{7BA8C6E8-F203-654B-8995-EDC503FBA248}">
      <dgm:prSet/>
      <dgm:spPr/>
      <dgm:t>
        <a:bodyPr/>
        <a:lstStyle/>
        <a:p>
          <a:endParaRPr lang="en-US"/>
        </a:p>
      </dgm:t>
    </dgm:pt>
    <dgm:pt modelId="{DAF957A0-4DA3-BD46-AC2F-4C7B17D99122}" type="sibTrans" cxnId="{7BA8C6E8-F203-654B-8995-EDC503FBA248}">
      <dgm:prSet/>
      <dgm:spPr/>
      <dgm:t>
        <a:bodyPr/>
        <a:lstStyle/>
        <a:p>
          <a:endParaRPr lang="en-US"/>
        </a:p>
      </dgm:t>
    </dgm:pt>
    <dgm:pt modelId="{4FCB54FE-5548-D54A-BB93-DFF01B7B1133}">
      <dgm:prSet phldrT="[Text]" custT="1"/>
      <dgm:spPr/>
      <dgm:t>
        <a:bodyPr/>
        <a:lstStyle/>
        <a:p>
          <a:r>
            <a:rPr lang="en-US" sz="3600" dirty="0" smtClean="0"/>
            <a:t>Balancing data</a:t>
          </a:r>
          <a:endParaRPr lang="en-US" sz="3600" dirty="0"/>
        </a:p>
      </dgm:t>
    </dgm:pt>
    <dgm:pt modelId="{9EA0DBCF-9FB9-D746-BD7C-27C8EA25B735}" type="parTrans" cxnId="{2F93E5BE-2044-924E-9E3D-2F725E162339}">
      <dgm:prSet/>
      <dgm:spPr/>
      <dgm:t>
        <a:bodyPr/>
        <a:lstStyle/>
        <a:p>
          <a:endParaRPr lang="en-US"/>
        </a:p>
      </dgm:t>
    </dgm:pt>
    <dgm:pt modelId="{118CE1C0-C011-3349-91FC-E9E814170B26}" type="sibTrans" cxnId="{2F93E5BE-2044-924E-9E3D-2F725E162339}">
      <dgm:prSet/>
      <dgm:spPr/>
      <dgm:t>
        <a:bodyPr/>
        <a:lstStyle/>
        <a:p>
          <a:endParaRPr lang="en-US"/>
        </a:p>
      </dgm:t>
    </dgm:pt>
    <dgm:pt modelId="{D66E9679-D08B-604A-A4D4-7D0A2EF90959}" type="pres">
      <dgm:prSet presAssocID="{C44A9C8E-F567-F945-9203-9B6E9509C70F}" presName="linearFlow" presStyleCnt="0">
        <dgm:presLayoutVars>
          <dgm:resizeHandles val="exact"/>
        </dgm:presLayoutVars>
      </dgm:prSet>
      <dgm:spPr/>
    </dgm:pt>
    <dgm:pt modelId="{62685E49-BE09-1545-BE1F-A1AE22AD3A08}" type="pres">
      <dgm:prSet presAssocID="{E819C855-D985-E146-B79C-0385C12C18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C24FA-158F-1446-9B8B-B02008FADD62}" type="pres">
      <dgm:prSet presAssocID="{DAF957A0-4DA3-BD46-AC2F-4C7B17D9912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48A245-D230-2A49-B586-8A1EC7DA2CB7}" type="pres">
      <dgm:prSet presAssocID="{DAF957A0-4DA3-BD46-AC2F-4C7B17D9912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F12D19-ECF6-C94C-9E73-B26E01205FCF}" type="pres">
      <dgm:prSet presAssocID="{4FCB54FE-5548-D54A-BB93-DFF01B7B11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3E5BE-2044-924E-9E3D-2F725E162339}" srcId="{C44A9C8E-F567-F945-9203-9B6E9509C70F}" destId="{4FCB54FE-5548-D54A-BB93-DFF01B7B1133}" srcOrd="1" destOrd="0" parTransId="{9EA0DBCF-9FB9-D746-BD7C-27C8EA25B735}" sibTransId="{118CE1C0-C011-3349-91FC-E9E814170B26}"/>
    <dgm:cxn modelId="{1CF99EBD-649F-CB47-B768-85AAEDDAF5D6}" type="presOf" srcId="{C44A9C8E-F567-F945-9203-9B6E9509C70F}" destId="{D66E9679-D08B-604A-A4D4-7D0A2EF90959}" srcOrd="0" destOrd="0" presId="urn:microsoft.com/office/officeart/2005/8/layout/process2"/>
    <dgm:cxn modelId="{1018D233-94D3-0D46-B8FA-2300113A7B0D}" type="presOf" srcId="{4FCB54FE-5548-D54A-BB93-DFF01B7B1133}" destId="{C0F12D19-ECF6-C94C-9E73-B26E01205FCF}" srcOrd="0" destOrd="0" presId="urn:microsoft.com/office/officeart/2005/8/layout/process2"/>
    <dgm:cxn modelId="{7BA8C6E8-F203-654B-8995-EDC503FBA248}" srcId="{C44A9C8E-F567-F945-9203-9B6E9509C70F}" destId="{E819C855-D985-E146-B79C-0385C12C18EF}" srcOrd="0" destOrd="0" parTransId="{84E05206-BC72-E848-9E1B-3631275CB3CA}" sibTransId="{DAF957A0-4DA3-BD46-AC2F-4C7B17D99122}"/>
    <dgm:cxn modelId="{5A856C86-982C-B846-B004-9442D6F5AACB}" type="presOf" srcId="{DAF957A0-4DA3-BD46-AC2F-4C7B17D99122}" destId="{2A1C24FA-158F-1446-9B8B-B02008FADD62}" srcOrd="0" destOrd="0" presId="urn:microsoft.com/office/officeart/2005/8/layout/process2"/>
    <dgm:cxn modelId="{B3C7B312-9AE1-AB43-BE48-A120FF24D24F}" type="presOf" srcId="{E819C855-D985-E146-B79C-0385C12C18EF}" destId="{62685E49-BE09-1545-BE1F-A1AE22AD3A08}" srcOrd="0" destOrd="0" presId="urn:microsoft.com/office/officeart/2005/8/layout/process2"/>
    <dgm:cxn modelId="{E98ABEAF-61D8-B647-AFFE-1F485E3AF10E}" type="presOf" srcId="{DAF957A0-4DA3-BD46-AC2F-4C7B17D99122}" destId="{3D48A245-D230-2A49-B586-8A1EC7DA2CB7}" srcOrd="1" destOrd="0" presId="urn:microsoft.com/office/officeart/2005/8/layout/process2"/>
    <dgm:cxn modelId="{D15AE02A-C777-A541-B446-18A23EA1A340}" type="presParOf" srcId="{D66E9679-D08B-604A-A4D4-7D0A2EF90959}" destId="{62685E49-BE09-1545-BE1F-A1AE22AD3A08}" srcOrd="0" destOrd="0" presId="urn:microsoft.com/office/officeart/2005/8/layout/process2"/>
    <dgm:cxn modelId="{28703560-0A49-9F47-AE14-C8A851B13FC2}" type="presParOf" srcId="{D66E9679-D08B-604A-A4D4-7D0A2EF90959}" destId="{2A1C24FA-158F-1446-9B8B-B02008FADD62}" srcOrd="1" destOrd="0" presId="urn:microsoft.com/office/officeart/2005/8/layout/process2"/>
    <dgm:cxn modelId="{50B5E543-7DD1-D34D-9CC6-738E7D0062D3}" type="presParOf" srcId="{2A1C24FA-158F-1446-9B8B-B02008FADD62}" destId="{3D48A245-D230-2A49-B586-8A1EC7DA2CB7}" srcOrd="0" destOrd="0" presId="urn:microsoft.com/office/officeart/2005/8/layout/process2"/>
    <dgm:cxn modelId="{D37022B0-C73E-594E-8688-C59F0D7CDF6D}" type="presParOf" srcId="{D66E9679-D08B-604A-A4D4-7D0A2EF90959}" destId="{C0F12D19-ECF6-C94C-9E73-B26E01205FC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A9C8E-F567-F945-9203-9B6E9509C7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819C855-D985-E146-B79C-0385C12C18EF}">
      <dgm:prSet phldrT="[Text]" custT="1"/>
      <dgm:spPr/>
      <dgm:t>
        <a:bodyPr/>
        <a:lstStyle/>
        <a:p>
          <a:r>
            <a:rPr lang="en-US" sz="3600" dirty="0" smtClean="0"/>
            <a:t>1. Two Target</a:t>
          </a:r>
          <a:r>
            <a:rPr lang="en-US" sz="3600" baseline="0" dirty="0" smtClean="0"/>
            <a:t> Values</a:t>
          </a:r>
          <a:endParaRPr lang="en-US" sz="3600" dirty="0"/>
        </a:p>
      </dgm:t>
    </dgm:pt>
    <dgm:pt modelId="{84E05206-BC72-E848-9E1B-3631275CB3CA}" type="parTrans" cxnId="{7BA8C6E8-F203-654B-8995-EDC503FBA248}">
      <dgm:prSet/>
      <dgm:spPr/>
      <dgm:t>
        <a:bodyPr/>
        <a:lstStyle/>
        <a:p>
          <a:endParaRPr lang="en-US"/>
        </a:p>
      </dgm:t>
    </dgm:pt>
    <dgm:pt modelId="{DAF957A0-4DA3-BD46-AC2F-4C7B17D99122}" type="sibTrans" cxnId="{7BA8C6E8-F203-654B-8995-EDC503FBA248}">
      <dgm:prSet/>
      <dgm:spPr/>
      <dgm:t>
        <a:bodyPr/>
        <a:lstStyle/>
        <a:p>
          <a:endParaRPr lang="en-US"/>
        </a:p>
      </dgm:t>
    </dgm:pt>
    <dgm:pt modelId="{4FCB54FE-5548-D54A-BB93-DFF01B7B1133}">
      <dgm:prSet phldrT="[Text]" custT="1"/>
      <dgm:spPr/>
      <dgm:t>
        <a:bodyPr/>
        <a:lstStyle/>
        <a:p>
          <a:r>
            <a:rPr lang="en-US" sz="3600" dirty="0" smtClean="0"/>
            <a:t>One Target Value</a:t>
          </a:r>
          <a:endParaRPr lang="en-US" sz="3600" dirty="0"/>
        </a:p>
      </dgm:t>
    </dgm:pt>
    <dgm:pt modelId="{9EA0DBCF-9FB9-D746-BD7C-27C8EA25B735}" type="parTrans" cxnId="{2F93E5BE-2044-924E-9E3D-2F725E162339}">
      <dgm:prSet/>
      <dgm:spPr/>
      <dgm:t>
        <a:bodyPr/>
        <a:lstStyle/>
        <a:p>
          <a:endParaRPr lang="en-US"/>
        </a:p>
      </dgm:t>
    </dgm:pt>
    <dgm:pt modelId="{118CE1C0-C011-3349-91FC-E9E814170B26}" type="sibTrans" cxnId="{2F93E5BE-2044-924E-9E3D-2F725E162339}">
      <dgm:prSet/>
      <dgm:spPr/>
      <dgm:t>
        <a:bodyPr/>
        <a:lstStyle/>
        <a:p>
          <a:endParaRPr lang="en-US"/>
        </a:p>
      </dgm:t>
    </dgm:pt>
    <dgm:pt modelId="{D66E9679-D08B-604A-A4D4-7D0A2EF90959}" type="pres">
      <dgm:prSet presAssocID="{C44A9C8E-F567-F945-9203-9B6E9509C70F}" presName="linearFlow" presStyleCnt="0">
        <dgm:presLayoutVars>
          <dgm:resizeHandles val="exact"/>
        </dgm:presLayoutVars>
      </dgm:prSet>
      <dgm:spPr/>
    </dgm:pt>
    <dgm:pt modelId="{62685E49-BE09-1545-BE1F-A1AE22AD3A08}" type="pres">
      <dgm:prSet presAssocID="{E819C855-D985-E146-B79C-0385C12C18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C24FA-158F-1446-9B8B-B02008FADD62}" type="pres">
      <dgm:prSet presAssocID="{DAF957A0-4DA3-BD46-AC2F-4C7B17D9912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48A245-D230-2A49-B586-8A1EC7DA2CB7}" type="pres">
      <dgm:prSet presAssocID="{DAF957A0-4DA3-BD46-AC2F-4C7B17D9912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F12D19-ECF6-C94C-9E73-B26E01205FCF}" type="pres">
      <dgm:prSet presAssocID="{4FCB54FE-5548-D54A-BB93-DFF01B7B11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F4E556-293B-A744-8459-61C8D99D88C0}" type="presOf" srcId="{C44A9C8E-F567-F945-9203-9B6E9509C70F}" destId="{D66E9679-D08B-604A-A4D4-7D0A2EF90959}" srcOrd="0" destOrd="0" presId="urn:microsoft.com/office/officeart/2005/8/layout/process2"/>
    <dgm:cxn modelId="{E1E0EEBE-ED37-C049-93CF-ADB788117F9D}" type="presOf" srcId="{4FCB54FE-5548-D54A-BB93-DFF01B7B1133}" destId="{C0F12D19-ECF6-C94C-9E73-B26E01205FCF}" srcOrd="0" destOrd="0" presId="urn:microsoft.com/office/officeart/2005/8/layout/process2"/>
    <dgm:cxn modelId="{6496F90D-DD68-C04A-B9FA-3248E3374009}" type="presOf" srcId="{DAF957A0-4DA3-BD46-AC2F-4C7B17D99122}" destId="{3D48A245-D230-2A49-B586-8A1EC7DA2CB7}" srcOrd="1" destOrd="0" presId="urn:microsoft.com/office/officeart/2005/8/layout/process2"/>
    <dgm:cxn modelId="{D0DB67FF-1670-704E-8974-7ADACE24AD4D}" type="presOf" srcId="{E819C855-D985-E146-B79C-0385C12C18EF}" destId="{62685E49-BE09-1545-BE1F-A1AE22AD3A08}" srcOrd="0" destOrd="0" presId="urn:microsoft.com/office/officeart/2005/8/layout/process2"/>
    <dgm:cxn modelId="{C3BB7AC8-FA0C-2947-9F31-0E701F74D8D5}" type="presOf" srcId="{DAF957A0-4DA3-BD46-AC2F-4C7B17D99122}" destId="{2A1C24FA-158F-1446-9B8B-B02008FADD62}" srcOrd="0" destOrd="0" presId="urn:microsoft.com/office/officeart/2005/8/layout/process2"/>
    <dgm:cxn modelId="{2F93E5BE-2044-924E-9E3D-2F725E162339}" srcId="{C44A9C8E-F567-F945-9203-9B6E9509C70F}" destId="{4FCB54FE-5548-D54A-BB93-DFF01B7B1133}" srcOrd="1" destOrd="0" parTransId="{9EA0DBCF-9FB9-D746-BD7C-27C8EA25B735}" sibTransId="{118CE1C0-C011-3349-91FC-E9E814170B26}"/>
    <dgm:cxn modelId="{7BA8C6E8-F203-654B-8995-EDC503FBA248}" srcId="{C44A9C8E-F567-F945-9203-9B6E9509C70F}" destId="{E819C855-D985-E146-B79C-0385C12C18EF}" srcOrd="0" destOrd="0" parTransId="{84E05206-BC72-E848-9E1B-3631275CB3CA}" sibTransId="{DAF957A0-4DA3-BD46-AC2F-4C7B17D99122}"/>
    <dgm:cxn modelId="{3D63A1B0-FB1D-9E4F-8539-324F1FCE61B3}" type="presParOf" srcId="{D66E9679-D08B-604A-A4D4-7D0A2EF90959}" destId="{62685E49-BE09-1545-BE1F-A1AE22AD3A08}" srcOrd="0" destOrd="0" presId="urn:microsoft.com/office/officeart/2005/8/layout/process2"/>
    <dgm:cxn modelId="{E26EB830-27B2-AB4F-A335-26B5A752E6D5}" type="presParOf" srcId="{D66E9679-D08B-604A-A4D4-7D0A2EF90959}" destId="{2A1C24FA-158F-1446-9B8B-B02008FADD62}" srcOrd="1" destOrd="0" presId="urn:microsoft.com/office/officeart/2005/8/layout/process2"/>
    <dgm:cxn modelId="{E230BC0D-60B3-5D4C-9C5A-BEBD9C2973BB}" type="presParOf" srcId="{2A1C24FA-158F-1446-9B8B-B02008FADD62}" destId="{3D48A245-D230-2A49-B586-8A1EC7DA2CB7}" srcOrd="0" destOrd="0" presId="urn:microsoft.com/office/officeart/2005/8/layout/process2"/>
    <dgm:cxn modelId="{573059AC-1BD3-8747-A64F-8A336448B4A3}" type="presParOf" srcId="{D66E9679-D08B-604A-A4D4-7D0A2EF90959}" destId="{C0F12D19-ECF6-C94C-9E73-B26E01205FC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7D5EB-870C-F442-A99F-46EEE218D416}" type="presOf" srcId="{9A1DEC0A-E64D-0C4C-AF35-87691424EF90}" destId="{64E5BC62-6E03-6941-B366-F6D68CD1B945}" srcOrd="0" destOrd="0" presId="urn:microsoft.com/office/officeart/2005/8/layout/hChevron3"/>
    <dgm:cxn modelId="{91C60D6C-3DC3-4648-9CF0-58396FA7C951}" type="presOf" srcId="{DC4243CC-3F2B-1947-AC4E-94EF1D99F70E}" destId="{85E21DF8-E3E3-3045-9974-75A546F916DE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AA080F02-2AED-9049-A700-4DF74498E62C}" type="presOf" srcId="{F25DCE41-22FB-E043-A72C-F629891E3450}" destId="{7704EA9B-8C09-0449-83BE-8784CD6D6FC6}" srcOrd="0" destOrd="0" presId="urn:microsoft.com/office/officeart/2005/8/layout/hChevron3"/>
    <dgm:cxn modelId="{3EAD6902-C006-C145-A002-2CC141C0625F}" type="presOf" srcId="{A2AF863B-A883-6446-ABE0-8A1E1115A8E9}" destId="{0703CEE4-1BD1-174A-A357-530FCDD842B0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373DEA78-BA35-1645-9C3D-15F7240314BB}" type="presParOf" srcId="{0703CEE4-1BD1-174A-A357-530FCDD842B0}" destId="{85E21DF8-E3E3-3045-9974-75A546F916DE}" srcOrd="0" destOrd="0" presId="urn:microsoft.com/office/officeart/2005/8/layout/hChevron3"/>
    <dgm:cxn modelId="{1480D95F-2925-6941-A8E9-3B94CB596369}" type="presParOf" srcId="{0703CEE4-1BD1-174A-A357-530FCDD842B0}" destId="{0DC24100-9B26-F64E-868A-F0109D9CFE5D}" srcOrd="1" destOrd="0" presId="urn:microsoft.com/office/officeart/2005/8/layout/hChevron3"/>
    <dgm:cxn modelId="{0257C7F4-2244-EF4A-AC7D-B961477C95B1}" type="presParOf" srcId="{0703CEE4-1BD1-174A-A357-530FCDD842B0}" destId="{64E5BC62-6E03-6941-B366-F6D68CD1B945}" srcOrd="2" destOrd="0" presId="urn:microsoft.com/office/officeart/2005/8/layout/hChevron3"/>
    <dgm:cxn modelId="{822BF25C-3715-5D4A-8838-05DEA3AD277C}" type="presParOf" srcId="{0703CEE4-1BD1-174A-A357-530FCDD842B0}" destId="{F1617985-CC41-F347-8E06-64B910F6A948}" srcOrd="3" destOrd="0" presId="urn:microsoft.com/office/officeart/2005/8/layout/hChevron3"/>
    <dgm:cxn modelId="{B9CD4D67-A28B-4944-9775-7A894245D206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BDB11-AF1D-A149-A106-AAD57BE9D9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1E5B0-A6AD-3447-AA96-6FECDCF14CED}">
      <dgm:prSet phldrT="[Text]"/>
      <dgm:spPr/>
      <dgm:t>
        <a:bodyPr/>
        <a:lstStyle/>
        <a:p>
          <a:r>
            <a:rPr lang="en-US" dirty="0" smtClean="0"/>
            <a:t>1. Process </a:t>
          </a:r>
        </a:p>
        <a:p>
          <a:r>
            <a:rPr lang="en-US" baseline="0" dirty="0" smtClean="0"/>
            <a:t>   </a:t>
          </a:r>
          <a:r>
            <a:rPr lang="en-US" dirty="0" smtClean="0"/>
            <a:t>Test Data</a:t>
          </a:r>
          <a:endParaRPr lang="en-US" dirty="0"/>
        </a:p>
      </dgm:t>
    </dgm:pt>
    <dgm:pt modelId="{E93D304F-D8D1-5E42-9C97-01DBDD432EA8}" type="parTrans" cxnId="{A9759299-6249-FF4E-B14A-DC357652D249}">
      <dgm:prSet/>
      <dgm:spPr/>
      <dgm:t>
        <a:bodyPr/>
        <a:lstStyle/>
        <a:p>
          <a:endParaRPr lang="en-US"/>
        </a:p>
      </dgm:t>
    </dgm:pt>
    <dgm:pt modelId="{6BB73D67-06EB-D442-A2AF-A18BDF0C3E20}" type="sibTrans" cxnId="{A9759299-6249-FF4E-B14A-DC357652D249}">
      <dgm:prSet/>
      <dgm:spPr/>
      <dgm:t>
        <a:bodyPr/>
        <a:lstStyle/>
        <a:p>
          <a:endParaRPr lang="en-US"/>
        </a:p>
      </dgm:t>
    </dgm:pt>
    <dgm:pt modelId="{F2BE025E-8BE6-8440-A7EB-7EB56D01BDF5}">
      <dgm:prSet phldrT="[Text]"/>
      <dgm:spPr/>
      <dgm:t>
        <a:bodyPr/>
        <a:lstStyle/>
        <a:p>
          <a:r>
            <a:rPr lang="en-US" dirty="0" smtClean="0"/>
            <a:t>Remove unnecessary attributes (R)</a:t>
          </a:r>
        </a:p>
      </dgm:t>
    </dgm:pt>
    <dgm:pt modelId="{2ED8081F-00B6-6E4B-B926-0828383F483C}" type="parTrans" cxnId="{2C10253E-A12A-9543-84AF-BAE16A4D1404}">
      <dgm:prSet/>
      <dgm:spPr/>
      <dgm:t>
        <a:bodyPr/>
        <a:lstStyle/>
        <a:p>
          <a:endParaRPr lang="en-US"/>
        </a:p>
      </dgm:t>
    </dgm:pt>
    <dgm:pt modelId="{BE87021A-8E1E-164F-953C-1D28B5FB3198}" type="sibTrans" cxnId="{2C10253E-A12A-9543-84AF-BAE16A4D1404}">
      <dgm:prSet/>
      <dgm:spPr/>
      <dgm:t>
        <a:bodyPr/>
        <a:lstStyle/>
        <a:p>
          <a:endParaRPr lang="en-US"/>
        </a:p>
      </dgm:t>
    </dgm:pt>
    <dgm:pt modelId="{96C6EB73-BA84-8443-BEE7-55F89D877559}">
      <dgm:prSet phldrT="[Text]"/>
      <dgm:spPr/>
      <dgm:t>
        <a:bodyPr/>
        <a:lstStyle/>
        <a:p>
          <a:r>
            <a:rPr lang="en-US" dirty="0" smtClean="0"/>
            <a:t>Into numeric values (R)</a:t>
          </a:r>
          <a:endParaRPr lang="en-US" dirty="0"/>
        </a:p>
      </dgm:t>
    </dgm:pt>
    <dgm:pt modelId="{119B321B-E7EA-D34B-B526-69F830D96F9C}" type="parTrans" cxnId="{6BBC2B2D-D58E-194D-A825-C4A83E03E6B6}">
      <dgm:prSet/>
      <dgm:spPr/>
      <dgm:t>
        <a:bodyPr/>
        <a:lstStyle/>
        <a:p>
          <a:endParaRPr lang="en-US"/>
        </a:p>
      </dgm:t>
    </dgm:pt>
    <dgm:pt modelId="{DAB966CD-0B5B-784B-9913-DBF026B0825D}" type="sibTrans" cxnId="{6BBC2B2D-D58E-194D-A825-C4A83E03E6B6}">
      <dgm:prSet/>
      <dgm:spPr/>
      <dgm:t>
        <a:bodyPr/>
        <a:lstStyle/>
        <a:p>
          <a:endParaRPr lang="en-US"/>
        </a:p>
      </dgm:t>
    </dgm:pt>
    <dgm:pt modelId="{13EC0B10-D971-5143-86F5-FE6655698759}">
      <dgm:prSet phldrT="[Text]"/>
      <dgm:spPr/>
      <dgm:t>
        <a:bodyPr/>
        <a:lstStyle/>
        <a:p>
          <a:r>
            <a:rPr lang="en-US" dirty="0" smtClean="0"/>
            <a:t>2. Cluster </a:t>
          </a:r>
        </a:p>
        <a:p>
          <a:r>
            <a:rPr lang="en-US" dirty="0" smtClean="0"/>
            <a:t>   Test Data</a:t>
          </a:r>
          <a:endParaRPr lang="en-US" dirty="0"/>
        </a:p>
      </dgm:t>
    </dgm:pt>
    <dgm:pt modelId="{1949522D-9B7A-7A48-B939-A7C4DAC4E031}" type="parTrans" cxnId="{E435B937-461C-614D-9D59-26539A89D035}">
      <dgm:prSet/>
      <dgm:spPr/>
      <dgm:t>
        <a:bodyPr/>
        <a:lstStyle/>
        <a:p>
          <a:endParaRPr lang="en-US"/>
        </a:p>
      </dgm:t>
    </dgm:pt>
    <dgm:pt modelId="{5DF124FF-E1BC-2A40-A81B-AAFAF472A6B1}" type="sibTrans" cxnId="{E435B937-461C-614D-9D59-26539A89D035}">
      <dgm:prSet/>
      <dgm:spPr/>
      <dgm:t>
        <a:bodyPr/>
        <a:lstStyle/>
        <a:p>
          <a:endParaRPr lang="en-US"/>
        </a:p>
      </dgm:t>
    </dgm:pt>
    <dgm:pt modelId="{ABD6A14B-047B-034A-8593-5E6B7FD5F0D4}">
      <dgm:prSet phldrT="[Text]"/>
      <dgm:spPr/>
      <dgm:t>
        <a:bodyPr/>
        <a:lstStyle/>
        <a:p>
          <a:r>
            <a:rPr lang="en-US" altLang="ko-KR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dirty="0" err="1" smtClean="0">
              <a:solidFill>
                <a:srgbClr val="C00000"/>
              </a:solidFill>
            </a:rPr>
            <a:t>weka</a:t>
          </a:r>
          <a:r>
            <a:rPr lang="en-US" altLang="ko-KR" dirty="0" smtClean="0">
              <a:solidFill>
                <a:srgbClr val="C00000"/>
              </a:solidFill>
            </a:rPr>
            <a:t>)</a:t>
          </a:r>
          <a:endParaRPr lang="en-US" dirty="0"/>
        </a:p>
      </dgm:t>
    </dgm:pt>
    <dgm:pt modelId="{1163B8DF-5ACD-5E4D-8F24-C74E14907D21}" type="parTrans" cxnId="{FCE59C4E-B588-7D42-A685-92D9D080427D}">
      <dgm:prSet/>
      <dgm:spPr/>
      <dgm:t>
        <a:bodyPr/>
        <a:lstStyle/>
        <a:p>
          <a:endParaRPr lang="en-US"/>
        </a:p>
      </dgm:t>
    </dgm:pt>
    <dgm:pt modelId="{4E66E92B-4C57-214F-BE33-5F9D52F1EA99}" type="sibTrans" cxnId="{FCE59C4E-B588-7D42-A685-92D9D080427D}">
      <dgm:prSet/>
      <dgm:spPr/>
      <dgm:t>
        <a:bodyPr/>
        <a:lstStyle/>
        <a:p>
          <a:endParaRPr lang="en-US"/>
        </a:p>
      </dgm:t>
    </dgm:pt>
    <dgm:pt modelId="{152DD8AE-E3A5-AD43-A841-2C0EA4B3832E}">
      <dgm:prSet/>
      <dgm:spPr/>
      <dgm:t>
        <a:bodyPr/>
        <a:lstStyle/>
        <a:p>
          <a:r>
            <a:rPr lang="en-US" altLang="ko-KR" dirty="0" smtClean="0"/>
            <a:t>Join (R)</a:t>
          </a:r>
          <a:endParaRPr lang="ko-KR" altLang="en-US" dirty="0" smtClean="0"/>
        </a:p>
      </dgm:t>
    </dgm:pt>
    <dgm:pt modelId="{00DBAD72-B6A5-BA4E-BD7C-ADB1798FC97C}" type="parTrans" cxnId="{8D5CE8FB-B12E-9B48-9CDF-F434F4E008FB}">
      <dgm:prSet/>
      <dgm:spPr/>
      <dgm:t>
        <a:bodyPr/>
        <a:lstStyle/>
        <a:p>
          <a:endParaRPr lang="en-US"/>
        </a:p>
      </dgm:t>
    </dgm:pt>
    <dgm:pt modelId="{A4772D35-9E35-2049-AF79-5CC84B4086AE}" type="sibTrans" cxnId="{8D5CE8FB-B12E-9B48-9CDF-F434F4E008FB}">
      <dgm:prSet/>
      <dgm:spPr/>
      <dgm:t>
        <a:bodyPr/>
        <a:lstStyle/>
        <a:p>
          <a:endParaRPr lang="en-US"/>
        </a:p>
      </dgm:t>
    </dgm:pt>
    <dgm:pt modelId="{C5D82EBA-C21E-7349-B061-AAA7F497D11C}">
      <dgm:prSet/>
      <dgm:spPr/>
      <dgm:t>
        <a:bodyPr/>
        <a:lstStyle/>
        <a:p>
          <a:r>
            <a:rPr lang="en-US" altLang="ko-KR" dirty="0" smtClean="0"/>
            <a:t>3. Classify </a:t>
          </a:r>
        </a:p>
        <a:p>
          <a:r>
            <a:rPr lang="en-US" altLang="ko-KR" dirty="0" smtClean="0"/>
            <a:t>   Test Data</a:t>
          </a:r>
          <a:endParaRPr lang="ko-KR" altLang="en-US" dirty="0" smtClean="0"/>
        </a:p>
      </dgm:t>
    </dgm:pt>
    <dgm:pt modelId="{04125967-3471-9F44-8D09-3196612F80DE}" type="parTrans" cxnId="{75CC6A2E-9BCB-5143-81F1-1D46F899C437}">
      <dgm:prSet/>
      <dgm:spPr/>
      <dgm:t>
        <a:bodyPr/>
        <a:lstStyle/>
        <a:p>
          <a:endParaRPr lang="en-US"/>
        </a:p>
      </dgm:t>
    </dgm:pt>
    <dgm:pt modelId="{59E2D68D-5C4B-2242-AB4C-13C15EE43389}" type="sibTrans" cxnId="{75CC6A2E-9BCB-5143-81F1-1D46F899C437}">
      <dgm:prSet/>
      <dgm:spPr/>
      <dgm:t>
        <a:bodyPr/>
        <a:lstStyle/>
        <a:p>
          <a:endParaRPr lang="en-US"/>
        </a:p>
      </dgm:t>
    </dgm:pt>
    <dgm:pt modelId="{C5B2D964-B2BB-C84D-94E7-E1E203A0E832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Add pseudo target (R)</a:t>
          </a:r>
          <a:endParaRPr lang="ko-KR" altLang="en-US" dirty="0" smtClean="0"/>
        </a:p>
      </dgm:t>
    </dgm:pt>
    <dgm:pt modelId="{DF56E98B-0596-4740-84A6-16C70D9263AA}" type="parTrans" cxnId="{FE816C09-419F-D643-AEDB-34CF54B2E0C1}">
      <dgm:prSet/>
      <dgm:spPr/>
      <dgm:t>
        <a:bodyPr/>
        <a:lstStyle/>
        <a:p>
          <a:endParaRPr lang="en-US"/>
        </a:p>
      </dgm:t>
    </dgm:pt>
    <dgm:pt modelId="{6EC02D55-01A8-F645-9B74-08FC66B26DB7}" type="sibTrans" cxnId="{FE816C09-419F-D643-AEDB-34CF54B2E0C1}">
      <dgm:prSet/>
      <dgm:spPr/>
      <dgm:t>
        <a:bodyPr/>
        <a:lstStyle/>
        <a:p>
          <a:endParaRPr lang="en-US"/>
        </a:p>
      </dgm:t>
    </dgm:pt>
    <dgm:pt modelId="{C2130EE4-7825-434F-9F3E-2C15AE200804}">
      <dgm:prSet/>
      <dgm:spPr/>
      <dgm:t>
        <a:bodyPr/>
        <a:lstStyle/>
        <a:p>
          <a:r>
            <a:rPr lang="en-US" dirty="0" smtClean="0"/>
            <a:t>Temporarily remove </a:t>
          </a:r>
          <a:r>
            <a:rPr lang="en-US" dirty="0" err="1" smtClean="0"/>
            <a:t>srch_id</a:t>
          </a:r>
          <a:r>
            <a:rPr lang="en-US" dirty="0" smtClean="0"/>
            <a:t>, </a:t>
          </a:r>
          <a:r>
            <a:rPr lang="en-US" dirty="0" err="1" smtClean="0"/>
            <a:t>prop_id</a:t>
          </a:r>
          <a:r>
            <a:rPr lang="en-US" dirty="0" smtClean="0"/>
            <a:t> columns (R)</a:t>
          </a:r>
        </a:p>
      </dgm:t>
    </dgm:pt>
    <dgm:pt modelId="{AD962CE3-87F6-564B-9E4E-F3D7E63D0DC4}" type="parTrans" cxnId="{ECFEA8CA-4B30-1640-B1B3-A96C89872813}">
      <dgm:prSet/>
      <dgm:spPr/>
      <dgm:t>
        <a:bodyPr/>
        <a:lstStyle/>
        <a:p>
          <a:endParaRPr lang="en-US"/>
        </a:p>
      </dgm:t>
    </dgm:pt>
    <dgm:pt modelId="{6169ED05-42CD-C843-B4FA-58A4A3246104}" type="sibTrans" cxnId="{ECFEA8CA-4B30-1640-B1B3-A96C89872813}">
      <dgm:prSet/>
      <dgm:spPr/>
      <dgm:t>
        <a:bodyPr/>
        <a:lstStyle/>
        <a:p>
          <a:endParaRPr lang="en-US"/>
        </a:p>
      </dgm:t>
    </dgm:pt>
    <dgm:pt modelId="{DF0632DF-202B-3F48-AC55-89EE712648C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Predict as supplied test set (</a:t>
          </a:r>
          <a:r>
            <a:rPr lang="en-US" dirty="0" err="1" smtClean="0">
              <a:solidFill>
                <a:srgbClr val="C00000"/>
              </a:solidFill>
            </a:rPr>
            <a:t>weka</a:t>
          </a:r>
          <a:r>
            <a:rPr lang="en-US" dirty="0" smtClean="0">
              <a:solidFill>
                <a:srgbClr val="C00000"/>
              </a:solidFill>
            </a:rPr>
            <a:t>) </a:t>
          </a:r>
        </a:p>
      </dgm:t>
    </dgm:pt>
    <dgm:pt modelId="{EB62BE54-A159-FD42-9B14-680A3CCD3D9A}" type="parTrans" cxnId="{ADD4EE51-A339-0B4A-AB88-3D3E77F76F02}">
      <dgm:prSet/>
      <dgm:spPr/>
      <dgm:t>
        <a:bodyPr/>
        <a:lstStyle/>
        <a:p>
          <a:endParaRPr lang="en-US"/>
        </a:p>
      </dgm:t>
    </dgm:pt>
    <dgm:pt modelId="{B7FA9E5C-81A9-6742-83D7-4843D7934B22}" type="sibTrans" cxnId="{ADD4EE51-A339-0B4A-AB88-3D3E77F76F02}">
      <dgm:prSet/>
      <dgm:spPr/>
      <dgm:t>
        <a:bodyPr/>
        <a:lstStyle/>
        <a:p>
          <a:endParaRPr lang="en-US"/>
        </a:p>
      </dgm:t>
    </dgm:pt>
    <dgm:pt modelId="{7A090E0D-6465-A642-913F-71AEB3F6038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Rank </a:t>
          </a:r>
        </a:p>
        <a:p>
          <a:r>
            <a:rPr lang="en-US" dirty="0" smtClean="0">
              <a:solidFill>
                <a:schemeClr val="tx1"/>
              </a:solidFill>
            </a:rPr>
            <a:t>   the Result</a:t>
          </a:r>
        </a:p>
      </dgm:t>
    </dgm:pt>
    <dgm:pt modelId="{9580FF66-FD16-FD45-87BD-7E3450E4481A}" type="parTrans" cxnId="{8D5935EF-E86E-194B-B2C7-2A2C1A9A60CB}">
      <dgm:prSet/>
      <dgm:spPr/>
      <dgm:t>
        <a:bodyPr/>
        <a:lstStyle/>
        <a:p>
          <a:endParaRPr lang="en-US"/>
        </a:p>
      </dgm:t>
    </dgm:pt>
    <dgm:pt modelId="{39274D51-FF5C-B849-BADC-AD6927A7E95B}" type="sibTrans" cxnId="{8D5935EF-E86E-194B-B2C7-2A2C1A9A60CB}">
      <dgm:prSet/>
      <dgm:spPr/>
      <dgm:t>
        <a:bodyPr/>
        <a:lstStyle/>
        <a:p>
          <a:endParaRPr lang="en-US"/>
        </a:p>
      </dgm:t>
    </dgm:pt>
    <dgm:pt modelId="{867D841B-78C0-4F41-85B2-63F2B4EDC95A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Text into csv (python) </a:t>
          </a:r>
          <a:endParaRPr lang="en-US" dirty="0" smtClean="0">
            <a:solidFill>
              <a:schemeClr val="tx1"/>
            </a:solidFill>
          </a:endParaRPr>
        </a:p>
      </dgm:t>
    </dgm:pt>
    <dgm:pt modelId="{512C21F9-17A8-E040-A4BB-D338C7870B27}" type="parTrans" cxnId="{5C51AF63-2362-DA49-908A-0EC3E44A65BD}">
      <dgm:prSet/>
      <dgm:spPr/>
      <dgm:t>
        <a:bodyPr/>
        <a:lstStyle/>
        <a:p>
          <a:endParaRPr lang="en-US"/>
        </a:p>
      </dgm:t>
    </dgm:pt>
    <dgm:pt modelId="{6656E64A-3E67-F546-835E-66883E21CDAF}" type="sibTrans" cxnId="{5C51AF63-2362-DA49-908A-0EC3E44A65BD}">
      <dgm:prSet/>
      <dgm:spPr/>
      <dgm:t>
        <a:bodyPr/>
        <a:lstStyle/>
        <a:p>
          <a:endParaRPr lang="en-US"/>
        </a:p>
      </dgm:t>
    </dgm:pt>
    <dgm:pt modelId="{05222FDB-22B5-B64A-B52B-04043A14D06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Join probability with data (R) </a:t>
          </a:r>
        </a:p>
      </dgm:t>
    </dgm:pt>
    <dgm:pt modelId="{BB557B9E-6F8C-9148-AC5A-A6FAD260A612}" type="parTrans" cxnId="{3112AEDC-A654-364F-81B4-42573F5FC487}">
      <dgm:prSet/>
      <dgm:spPr/>
      <dgm:t>
        <a:bodyPr/>
        <a:lstStyle/>
        <a:p>
          <a:endParaRPr lang="en-US"/>
        </a:p>
      </dgm:t>
    </dgm:pt>
    <dgm:pt modelId="{C644481A-5EB2-1C4F-AFEA-C73BC4C0174C}" type="sibTrans" cxnId="{3112AEDC-A654-364F-81B4-42573F5FC487}">
      <dgm:prSet/>
      <dgm:spPr/>
      <dgm:t>
        <a:bodyPr/>
        <a:lstStyle/>
        <a:p>
          <a:endParaRPr lang="en-US"/>
        </a:p>
      </dgm:t>
    </dgm:pt>
    <dgm:pt modelId="{2617E0AF-2F93-034E-BFE5-50D8F8CBBE7D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Sort by </a:t>
          </a:r>
          <a:r>
            <a:rPr lang="en-US" dirty="0" err="1" smtClean="0">
              <a:solidFill>
                <a:srgbClr val="C00000"/>
              </a:solidFill>
            </a:rPr>
            <a:t>srch_id</a:t>
          </a:r>
          <a:r>
            <a:rPr lang="en-US" dirty="0" smtClean="0">
              <a:solidFill>
                <a:srgbClr val="C00000"/>
              </a:solidFill>
            </a:rPr>
            <a:t>, probability (excel) </a:t>
          </a:r>
          <a:endParaRPr lang="en-US" dirty="0">
            <a:solidFill>
              <a:srgbClr val="C00000"/>
            </a:solidFill>
          </a:endParaRPr>
        </a:p>
      </dgm:t>
    </dgm:pt>
    <dgm:pt modelId="{788847DB-D627-504C-BD56-67CFBC0B20CB}" type="parTrans" cxnId="{2C860A3B-53AE-0946-B32B-18A9D1BF9695}">
      <dgm:prSet/>
      <dgm:spPr/>
      <dgm:t>
        <a:bodyPr/>
        <a:lstStyle/>
        <a:p>
          <a:endParaRPr lang="en-US"/>
        </a:p>
      </dgm:t>
    </dgm:pt>
    <dgm:pt modelId="{9DB7D1A3-BE17-7C45-98D0-F08ED3D06DBD}" type="sibTrans" cxnId="{2C860A3B-53AE-0946-B32B-18A9D1BF9695}">
      <dgm:prSet/>
      <dgm:spPr/>
      <dgm:t>
        <a:bodyPr/>
        <a:lstStyle/>
        <a:p>
          <a:endParaRPr lang="en-US"/>
        </a:p>
      </dgm:t>
    </dgm:pt>
    <dgm:pt modelId="{85972C95-0A68-1D4F-8C82-5C050F262BE4}" type="pres">
      <dgm:prSet presAssocID="{D72BDB11-AF1D-A149-A106-AAD57BE9D99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09B759-87A6-D74E-85DC-0F5F44065E53}" type="pres">
      <dgm:prSet presAssocID="{D5F1E5B0-A6AD-3447-AA96-6FECDCF14CED}" presName="thickLine" presStyleLbl="alignNode1" presStyleIdx="0" presStyleCnt="4"/>
      <dgm:spPr/>
    </dgm:pt>
    <dgm:pt modelId="{BA739EC0-D8F9-BC4A-B63F-2E0FDFCC79B5}" type="pres">
      <dgm:prSet presAssocID="{D5F1E5B0-A6AD-3447-AA96-6FECDCF14CED}" presName="horz1" presStyleCnt="0"/>
      <dgm:spPr/>
    </dgm:pt>
    <dgm:pt modelId="{972F0BEA-BE2D-A34C-BCA5-9DA08745BE4B}" type="pres">
      <dgm:prSet presAssocID="{D5F1E5B0-A6AD-3447-AA96-6FECDCF14CED}" presName="tx1" presStyleLbl="revTx" presStyleIdx="0" presStyleCnt="14"/>
      <dgm:spPr/>
      <dgm:t>
        <a:bodyPr/>
        <a:lstStyle/>
        <a:p>
          <a:endParaRPr lang="en-US"/>
        </a:p>
      </dgm:t>
    </dgm:pt>
    <dgm:pt modelId="{53C870E7-64B1-E245-B9FE-0D70404D4C81}" type="pres">
      <dgm:prSet presAssocID="{D5F1E5B0-A6AD-3447-AA96-6FECDCF14CED}" presName="vert1" presStyleCnt="0"/>
      <dgm:spPr/>
    </dgm:pt>
    <dgm:pt modelId="{A7CF280F-F96B-3143-90AF-1C68E27813B4}" type="pres">
      <dgm:prSet presAssocID="{F2BE025E-8BE6-8440-A7EB-7EB56D01BDF5}" presName="vertSpace2a" presStyleCnt="0"/>
      <dgm:spPr/>
    </dgm:pt>
    <dgm:pt modelId="{A0B753D3-7214-4B4F-83B6-1B705D292DDB}" type="pres">
      <dgm:prSet presAssocID="{F2BE025E-8BE6-8440-A7EB-7EB56D01BDF5}" presName="horz2" presStyleCnt="0"/>
      <dgm:spPr/>
    </dgm:pt>
    <dgm:pt modelId="{A6E74B0D-7852-6C41-81D3-FA9FC77F2C91}" type="pres">
      <dgm:prSet presAssocID="{F2BE025E-8BE6-8440-A7EB-7EB56D01BDF5}" presName="horzSpace2" presStyleCnt="0"/>
      <dgm:spPr/>
    </dgm:pt>
    <dgm:pt modelId="{A2C89F56-2FAE-9747-813E-EECFF4029B6F}" type="pres">
      <dgm:prSet presAssocID="{F2BE025E-8BE6-8440-A7EB-7EB56D01BDF5}" presName="tx2" presStyleLbl="revTx" presStyleIdx="1" presStyleCnt="14"/>
      <dgm:spPr/>
      <dgm:t>
        <a:bodyPr/>
        <a:lstStyle/>
        <a:p>
          <a:endParaRPr lang="en-US"/>
        </a:p>
      </dgm:t>
    </dgm:pt>
    <dgm:pt modelId="{82135073-5B4A-4C46-B83D-E9033FF01CFE}" type="pres">
      <dgm:prSet presAssocID="{F2BE025E-8BE6-8440-A7EB-7EB56D01BDF5}" presName="vert2" presStyleCnt="0"/>
      <dgm:spPr/>
    </dgm:pt>
    <dgm:pt modelId="{67607B83-2096-7D45-8644-F0472857BC70}" type="pres">
      <dgm:prSet presAssocID="{F2BE025E-8BE6-8440-A7EB-7EB56D01BDF5}" presName="thinLine2b" presStyleLbl="callout" presStyleIdx="0" presStyleCnt="10"/>
      <dgm:spPr/>
    </dgm:pt>
    <dgm:pt modelId="{F1DF1630-67F3-AE48-AA0D-D04213794145}" type="pres">
      <dgm:prSet presAssocID="{F2BE025E-8BE6-8440-A7EB-7EB56D01BDF5}" presName="vertSpace2b" presStyleCnt="0"/>
      <dgm:spPr/>
    </dgm:pt>
    <dgm:pt modelId="{BDD87C9D-809D-CB4C-B80B-38E003B05F2E}" type="pres">
      <dgm:prSet presAssocID="{96C6EB73-BA84-8443-BEE7-55F89D877559}" presName="horz2" presStyleCnt="0"/>
      <dgm:spPr/>
    </dgm:pt>
    <dgm:pt modelId="{9BF08941-CF9C-C34A-998D-094A1426817A}" type="pres">
      <dgm:prSet presAssocID="{96C6EB73-BA84-8443-BEE7-55F89D877559}" presName="horzSpace2" presStyleCnt="0"/>
      <dgm:spPr/>
    </dgm:pt>
    <dgm:pt modelId="{E4713D3B-7189-424C-8B6D-653823AC1CC1}" type="pres">
      <dgm:prSet presAssocID="{96C6EB73-BA84-8443-BEE7-55F89D877559}" presName="tx2" presStyleLbl="revTx" presStyleIdx="2" presStyleCnt="14"/>
      <dgm:spPr/>
      <dgm:t>
        <a:bodyPr/>
        <a:lstStyle/>
        <a:p>
          <a:endParaRPr lang="en-US"/>
        </a:p>
      </dgm:t>
    </dgm:pt>
    <dgm:pt modelId="{D08198D3-24C2-4B49-AB5E-185990C5A89E}" type="pres">
      <dgm:prSet presAssocID="{96C6EB73-BA84-8443-BEE7-55F89D877559}" presName="vert2" presStyleCnt="0"/>
      <dgm:spPr/>
    </dgm:pt>
    <dgm:pt modelId="{24ED70C6-F0A1-F241-B24B-46AE6EEFAC4E}" type="pres">
      <dgm:prSet presAssocID="{96C6EB73-BA84-8443-BEE7-55F89D877559}" presName="thinLine2b" presStyleLbl="callout" presStyleIdx="1" presStyleCnt="10"/>
      <dgm:spPr/>
    </dgm:pt>
    <dgm:pt modelId="{2310B3B0-1940-314C-8AD2-7E1CCAE3A62E}" type="pres">
      <dgm:prSet presAssocID="{96C6EB73-BA84-8443-BEE7-55F89D877559}" presName="vertSpace2b" presStyleCnt="0"/>
      <dgm:spPr/>
    </dgm:pt>
    <dgm:pt modelId="{9C5A11A7-43E3-7944-9CC7-A1F6493356D7}" type="pres">
      <dgm:prSet presAssocID="{13EC0B10-D971-5143-86F5-FE6655698759}" presName="thickLine" presStyleLbl="alignNode1" presStyleIdx="1" presStyleCnt="4"/>
      <dgm:spPr/>
    </dgm:pt>
    <dgm:pt modelId="{FBA29F1D-3C50-9A4F-A9DA-EC3ADF3250DD}" type="pres">
      <dgm:prSet presAssocID="{13EC0B10-D971-5143-86F5-FE6655698759}" presName="horz1" presStyleCnt="0"/>
      <dgm:spPr/>
    </dgm:pt>
    <dgm:pt modelId="{1CC35013-4E58-B34F-9A5E-A8680C097C65}" type="pres">
      <dgm:prSet presAssocID="{13EC0B10-D971-5143-86F5-FE6655698759}" presName="tx1" presStyleLbl="revTx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1541171A-DDDC-7E46-83D8-1251B51533B9}" type="pres">
      <dgm:prSet presAssocID="{13EC0B10-D971-5143-86F5-FE6655698759}" presName="vert1" presStyleCnt="0"/>
      <dgm:spPr/>
    </dgm:pt>
    <dgm:pt modelId="{EDD15B79-BD96-F54D-B7AD-88B424B170C8}" type="pres">
      <dgm:prSet presAssocID="{ABD6A14B-047B-034A-8593-5E6B7FD5F0D4}" presName="vertSpace2a" presStyleCnt="0"/>
      <dgm:spPr/>
    </dgm:pt>
    <dgm:pt modelId="{009EBF50-F098-0948-BEB7-1170E0DBB792}" type="pres">
      <dgm:prSet presAssocID="{ABD6A14B-047B-034A-8593-5E6B7FD5F0D4}" presName="horz2" presStyleCnt="0"/>
      <dgm:spPr/>
    </dgm:pt>
    <dgm:pt modelId="{18E9846A-44B3-9F46-90EB-0DF48A517265}" type="pres">
      <dgm:prSet presAssocID="{ABD6A14B-047B-034A-8593-5E6B7FD5F0D4}" presName="horzSpace2" presStyleCnt="0"/>
      <dgm:spPr/>
    </dgm:pt>
    <dgm:pt modelId="{54A3FA13-E0AF-D14F-B5F9-1A8ED76073F5}" type="pres">
      <dgm:prSet presAssocID="{ABD6A14B-047B-034A-8593-5E6B7FD5F0D4}" presName="tx2" presStyleLbl="revTx" presStyleIdx="4" presStyleCnt="14"/>
      <dgm:spPr/>
      <dgm:t>
        <a:bodyPr/>
        <a:lstStyle/>
        <a:p>
          <a:endParaRPr lang="en-US"/>
        </a:p>
      </dgm:t>
    </dgm:pt>
    <dgm:pt modelId="{F7B55F12-A786-8E42-8A64-5BF1526260A9}" type="pres">
      <dgm:prSet presAssocID="{ABD6A14B-047B-034A-8593-5E6B7FD5F0D4}" presName="vert2" presStyleCnt="0"/>
      <dgm:spPr/>
    </dgm:pt>
    <dgm:pt modelId="{FE02558F-3C9F-7444-BA17-DCB6DEC56D47}" type="pres">
      <dgm:prSet presAssocID="{ABD6A14B-047B-034A-8593-5E6B7FD5F0D4}" presName="thinLine2b" presStyleLbl="callout" presStyleIdx="2" presStyleCnt="10"/>
      <dgm:spPr/>
    </dgm:pt>
    <dgm:pt modelId="{C6FDFE17-81D7-9F40-BEEA-2B2FEBC2A094}" type="pres">
      <dgm:prSet presAssocID="{ABD6A14B-047B-034A-8593-5E6B7FD5F0D4}" presName="vertSpace2b" presStyleCnt="0"/>
      <dgm:spPr/>
    </dgm:pt>
    <dgm:pt modelId="{8652763B-6B07-6441-9825-988D79250BE2}" type="pres">
      <dgm:prSet presAssocID="{152DD8AE-E3A5-AD43-A841-2C0EA4B3832E}" presName="horz2" presStyleCnt="0"/>
      <dgm:spPr/>
    </dgm:pt>
    <dgm:pt modelId="{0A76112F-CFBD-6F49-9256-FE4FB271D723}" type="pres">
      <dgm:prSet presAssocID="{152DD8AE-E3A5-AD43-A841-2C0EA4B3832E}" presName="horzSpace2" presStyleCnt="0"/>
      <dgm:spPr/>
    </dgm:pt>
    <dgm:pt modelId="{2B217298-2DC6-F24A-987B-0D345281CC50}" type="pres">
      <dgm:prSet presAssocID="{152DD8AE-E3A5-AD43-A841-2C0EA4B3832E}" presName="tx2" presStyleLbl="revTx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D3BED77D-B472-DE41-A302-AFF8DFF22A1E}" type="pres">
      <dgm:prSet presAssocID="{152DD8AE-E3A5-AD43-A841-2C0EA4B3832E}" presName="vert2" presStyleCnt="0"/>
      <dgm:spPr/>
    </dgm:pt>
    <dgm:pt modelId="{A3479CB7-3281-504A-BAC4-932B2B6885C1}" type="pres">
      <dgm:prSet presAssocID="{152DD8AE-E3A5-AD43-A841-2C0EA4B3832E}" presName="thinLine2b" presStyleLbl="callout" presStyleIdx="3" presStyleCnt="10"/>
      <dgm:spPr/>
    </dgm:pt>
    <dgm:pt modelId="{8E0D401E-7E76-564F-AC1A-D6CB7AD4A75F}" type="pres">
      <dgm:prSet presAssocID="{152DD8AE-E3A5-AD43-A841-2C0EA4B3832E}" presName="vertSpace2b" presStyleCnt="0"/>
      <dgm:spPr/>
    </dgm:pt>
    <dgm:pt modelId="{9B48E958-6B5C-1147-B82A-1BE23A5F816C}" type="pres">
      <dgm:prSet presAssocID="{C5D82EBA-C21E-7349-B061-AAA7F497D11C}" presName="thickLine" presStyleLbl="alignNode1" presStyleIdx="2" presStyleCnt="4"/>
      <dgm:spPr/>
    </dgm:pt>
    <dgm:pt modelId="{A9C462BE-6910-8B4E-846D-4974073177E9}" type="pres">
      <dgm:prSet presAssocID="{C5D82EBA-C21E-7349-B061-AAA7F497D11C}" presName="horz1" presStyleCnt="0"/>
      <dgm:spPr/>
    </dgm:pt>
    <dgm:pt modelId="{AF0327D9-96D6-B842-861F-145A6C21E2E2}" type="pres">
      <dgm:prSet presAssocID="{C5D82EBA-C21E-7349-B061-AAA7F497D11C}" presName="tx1" presStyleLbl="revTx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58825CE4-5EA5-8641-9A55-541BAD2EEE0A}" type="pres">
      <dgm:prSet presAssocID="{C5D82EBA-C21E-7349-B061-AAA7F497D11C}" presName="vert1" presStyleCnt="0"/>
      <dgm:spPr/>
    </dgm:pt>
    <dgm:pt modelId="{7D540DE1-6E2C-3B4E-A06D-8A87CE63F028}" type="pres">
      <dgm:prSet presAssocID="{C5B2D964-B2BB-C84D-94E7-E1E203A0E832}" presName="vertSpace2a" presStyleCnt="0"/>
      <dgm:spPr/>
    </dgm:pt>
    <dgm:pt modelId="{92EEEB2C-99AA-A640-A752-546CA5370BE7}" type="pres">
      <dgm:prSet presAssocID="{C5B2D964-B2BB-C84D-94E7-E1E203A0E832}" presName="horz2" presStyleCnt="0"/>
      <dgm:spPr/>
    </dgm:pt>
    <dgm:pt modelId="{3607DFC9-1DA2-C54B-B5D0-2F5CAD5477C7}" type="pres">
      <dgm:prSet presAssocID="{C5B2D964-B2BB-C84D-94E7-E1E203A0E832}" presName="horzSpace2" presStyleCnt="0"/>
      <dgm:spPr/>
    </dgm:pt>
    <dgm:pt modelId="{EF3FA77B-9983-F04D-A200-97A9AD9DF8FD}" type="pres">
      <dgm:prSet presAssocID="{C5B2D964-B2BB-C84D-94E7-E1E203A0E832}" presName="tx2" presStyleLbl="revTx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CC4A178A-F8B9-C942-99EC-40547204EFEC}" type="pres">
      <dgm:prSet presAssocID="{C5B2D964-B2BB-C84D-94E7-E1E203A0E832}" presName="vert2" presStyleCnt="0"/>
      <dgm:spPr/>
    </dgm:pt>
    <dgm:pt modelId="{766B7F4A-0099-714E-95D2-EF88682C3365}" type="pres">
      <dgm:prSet presAssocID="{C5B2D964-B2BB-C84D-94E7-E1E203A0E832}" presName="thinLine2b" presStyleLbl="callout" presStyleIdx="4" presStyleCnt="10"/>
      <dgm:spPr/>
    </dgm:pt>
    <dgm:pt modelId="{949488A4-3FF4-484D-9AB0-03AAD8A985D7}" type="pres">
      <dgm:prSet presAssocID="{C5B2D964-B2BB-C84D-94E7-E1E203A0E832}" presName="vertSpace2b" presStyleCnt="0"/>
      <dgm:spPr/>
    </dgm:pt>
    <dgm:pt modelId="{2D82E6F8-4872-D34F-AF11-4F370A590295}" type="pres">
      <dgm:prSet presAssocID="{C2130EE4-7825-434F-9F3E-2C15AE200804}" presName="horz2" presStyleCnt="0"/>
      <dgm:spPr/>
    </dgm:pt>
    <dgm:pt modelId="{6684B7C7-F4D3-C247-91F3-300B12EB57D0}" type="pres">
      <dgm:prSet presAssocID="{C2130EE4-7825-434F-9F3E-2C15AE200804}" presName="horzSpace2" presStyleCnt="0"/>
      <dgm:spPr/>
    </dgm:pt>
    <dgm:pt modelId="{D4E537B9-37D8-AB47-9BE0-12AAADE60323}" type="pres">
      <dgm:prSet presAssocID="{C2130EE4-7825-434F-9F3E-2C15AE200804}" presName="tx2" presStyleLbl="revTx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76F43F3-6337-CC4B-9220-82A888255E1E}" type="pres">
      <dgm:prSet presAssocID="{C2130EE4-7825-434F-9F3E-2C15AE200804}" presName="vert2" presStyleCnt="0"/>
      <dgm:spPr/>
    </dgm:pt>
    <dgm:pt modelId="{48B5E064-1ED2-7843-BBB1-DCFCE0F16CA9}" type="pres">
      <dgm:prSet presAssocID="{C2130EE4-7825-434F-9F3E-2C15AE200804}" presName="thinLine2b" presStyleLbl="callout" presStyleIdx="5" presStyleCnt="10"/>
      <dgm:spPr/>
    </dgm:pt>
    <dgm:pt modelId="{7F639633-BE3D-DA47-885D-C292D810932C}" type="pres">
      <dgm:prSet presAssocID="{C2130EE4-7825-434F-9F3E-2C15AE200804}" presName="vertSpace2b" presStyleCnt="0"/>
      <dgm:spPr/>
    </dgm:pt>
    <dgm:pt modelId="{C799B6E8-4465-724B-BAA9-5C47128CEF0C}" type="pres">
      <dgm:prSet presAssocID="{DF0632DF-202B-3F48-AC55-89EE712648C6}" presName="horz2" presStyleCnt="0"/>
      <dgm:spPr/>
    </dgm:pt>
    <dgm:pt modelId="{3C4ACB5D-8869-9247-A9A0-158D6598EC29}" type="pres">
      <dgm:prSet presAssocID="{DF0632DF-202B-3F48-AC55-89EE712648C6}" presName="horzSpace2" presStyleCnt="0"/>
      <dgm:spPr/>
    </dgm:pt>
    <dgm:pt modelId="{0A9EA040-A869-CB40-A7E1-EDDD49B54C65}" type="pres">
      <dgm:prSet presAssocID="{DF0632DF-202B-3F48-AC55-89EE712648C6}" presName="tx2" presStyleLbl="revTx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45FD2D42-30D1-1347-A124-716C77D69ACE}" type="pres">
      <dgm:prSet presAssocID="{DF0632DF-202B-3F48-AC55-89EE712648C6}" presName="vert2" presStyleCnt="0"/>
      <dgm:spPr/>
    </dgm:pt>
    <dgm:pt modelId="{7FBE632D-C1AE-A342-8C91-CFCCCBFFFB37}" type="pres">
      <dgm:prSet presAssocID="{DF0632DF-202B-3F48-AC55-89EE712648C6}" presName="thinLine2b" presStyleLbl="callout" presStyleIdx="6" presStyleCnt="10"/>
      <dgm:spPr/>
    </dgm:pt>
    <dgm:pt modelId="{9151219B-B6B8-0645-9B7D-8F336181FF3D}" type="pres">
      <dgm:prSet presAssocID="{DF0632DF-202B-3F48-AC55-89EE712648C6}" presName="vertSpace2b" presStyleCnt="0"/>
      <dgm:spPr/>
    </dgm:pt>
    <dgm:pt modelId="{3C212274-AC1C-B44C-BA3E-941497732AB8}" type="pres">
      <dgm:prSet presAssocID="{7A090E0D-6465-A642-913F-71AEB3F6038C}" presName="thickLine" presStyleLbl="alignNode1" presStyleIdx="3" presStyleCnt="4"/>
      <dgm:spPr/>
    </dgm:pt>
    <dgm:pt modelId="{F4C1B41B-7FA6-514F-9D73-B3F478B2BDDF}" type="pres">
      <dgm:prSet presAssocID="{7A090E0D-6465-A642-913F-71AEB3F6038C}" presName="horz1" presStyleCnt="0"/>
      <dgm:spPr/>
    </dgm:pt>
    <dgm:pt modelId="{5DE024C9-0317-0F4E-B45B-08AB12FF508A}" type="pres">
      <dgm:prSet presAssocID="{7A090E0D-6465-A642-913F-71AEB3F6038C}" presName="tx1" presStyleLbl="revTx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34BF921D-096D-264E-90B1-BB8D44B4647C}" type="pres">
      <dgm:prSet presAssocID="{7A090E0D-6465-A642-913F-71AEB3F6038C}" presName="vert1" presStyleCnt="0"/>
      <dgm:spPr/>
    </dgm:pt>
    <dgm:pt modelId="{4D2683F5-07B0-AE44-BE26-F5CBDAECAE2C}" type="pres">
      <dgm:prSet presAssocID="{867D841B-78C0-4F41-85B2-63F2B4EDC95A}" presName="vertSpace2a" presStyleCnt="0"/>
      <dgm:spPr/>
    </dgm:pt>
    <dgm:pt modelId="{E62A2B8F-0DD1-CA4B-B90C-2A280C23C34A}" type="pres">
      <dgm:prSet presAssocID="{867D841B-78C0-4F41-85B2-63F2B4EDC95A}" presName="horz2" presStyleCnt="0"/>
      <dgm:spPr/>
    </dgm:pt>
    <dgm:pt modelId="{2D728333-8FBF-9A4E-8D7E-630589A87DCF}" type="pres">
      <dgm:prSet presAssocID="{867D841B-78C0-4F41-85B2-63F2B4EDC95A}" presName="horzSpace2" presStyleCnt="0"/>
      <dgm:spPr/>
    </dgm:pt>
    <dgm:pt modelId="{39F33BE9-2D83-C441-862C-4E2EB3501933}" type="pres">
      <dgm:prSet presAssocID="{867D841B-78C0-4F41-85B2-63F2B4EDC95A}" presName="tx2" presStyleLbl="revTx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BAF88922-91C4-E14B-A9D9-FDD22B3BA625}" type="pres">
      <dgm:prSet presAssocID="{867D841B-78C0-4F41-85B2-63F2B4EDC95A}" presName="vert2" presStyleCnt="0"/>
      <dgm:spPr/>
    </dgm:pt>
    <dgm:pt modelId="{A02148A2-6CFF-1943-ADAC-680F03524AA2}" type="pres">
      <dgm:prSet presAssocID="{867D841B-78C0-4F41-85B2-63F2B4EDC95A}" presName="thinLine2b" presStyleLbl="callout" presStyleIdx="7" presStyleCnt="10"/>
      <dgm:spPr/>
    </dgm:pt>
    <dgm:pt modelId="{2A66FEBD-27ED-0849-A6B4-08AAD254CD0B}" type="pres">
      <dgm:prSet presAssocID="{867D841B-78C0-4F41-85B2-63F2B4EDC95A}" presName="vertSpace2b" presStyleCnt="0"/>
      <dgm:spPr/>
    </dgm:pt>
    <dgm:pt modelId="{B074C51C-078B-0647-AA0B-AC10E48482C9}" type="pres">
      <dgm:prSet presAssocID="{05222FDB-22B5-B64A-B52B-04043A14D065}" presName="horz2" presStyleCnt="0"/>
      <dgm:spPr/>
    </dgm:pt>
    <dgm:pt modelId="{30B01FF7-D4FA-7C4B-B112-9D17AEF02A29}" type="pres">
      <dgm:prSet presAssocID="{05222FDB-22B5-B64A-B52B-04043A14D065}" presName="horzSpace2" presStyleCnt="0"/>
      <dgm:spPr/>
    </dgm:pt>
    <dgm:pt modelId="{9C2FDFC3-B63B-3343-A4BF-FE8A8230716B}" type="pres">
      <dgm:prSet presAssocID="{05222FDB-22B5-B64A-B52B-04043A14D065}" presName="tx2" presStyleLbl="revTx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B9107020-338D-5C4B-AF2B-F7FA7D80AB6E}" type="pres">
      <dgm:prSet presAssocID="{05222FDB-22B5-B64A-B52B-04043A14D065}" presName="vert2" presStyleCnt="0"/>
      <dgm:spPr/>
    </dgm:pt>
    <dgm:pt modelId="{0E257C85-4D3A-A845-AA71-73011C225B5D}" type="pres">
      <dgm:prSet presAssocID="{05222FDB-22B5-B64A-B52B-04043A14D065}" presName="thinLine2b" presStyleLbl="callout" presStyleIdx="8" presStyleCnt="10"/>
      <dgm:spPr/>
    </dgm:pt>
    <dgm:pt modelId="{130B60BD-1A72-3D48-99CA-BE17115D919C}" type="pres">
      <dgm:prSet presAssocID="{05222FDB-22B5-B64A-B52B-04043A14D065}" presName="vertSpace2b" presStyleCnt="0"/>
      <dgm:spPr/>
    </dgm:pt>
    <dgm:pt modelId="{D4835C76-AFB0-074B-960D-6780FBD727C2}" type="pres">
      <dgm:prSet presAssocID="{2617E0AF-2F93-034E-BFE5-50D8F8CBBE7D}" presName="horz2" presStyleCnt="0"/>
      <dgm:spPr/>
    </dgm:pt>
    <dgm:pt modelId="{6E1BC645-7A29-E24F-8626-CB7E74E8AF88}" type="pres">
      <dgm:prSet presAssocID="{2617E0AF-2F93-034E-BFE5-50D8F8CBBE7D}" presName="horzSpace2" presStyleCnt="0"/>
      <dgm:spPr/>
    </dgm:pt>
    <dgm:pt modelId="{B4EC9399-7401-764E-943B-FA0789C577D5}" type="pres">
      <dgm:prSet presAssocID="{2617E0AF-2F93-034E-BFE5-50D8F8CBBE7D}" presName="tx2" presStyleLbl="revTx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588A7955-DA96-0B44-9604-FC68CF890294}" type="pres">
      <dgm:prSet presAssocID="{2617E0AF-2F93-034E-BFE5-50D8F8CBBE7D}" presName="vert2" presStyleCnt="0"/>
      <dgm:spPr/>
    </dgm:pt>
    <dgm:pt modelId="{DC6540AE-FC8E-2647-869F-4317FFC96276}" type="pres">
      <dgm:prSet presAssocID="{2617E0AF-2F93-034E-BFE5-50D8F8CBBE7D}" presName="thinLine2b" presStyleLbl="callout" presStyleIdx="9" presStyleCnt="10"/>
      <dgm:spPr/>
    </dgm:pt>
    <dgm:pt modelId="{57EBD7AD-8496-4046-A8A7-86F17BBD97AD}" type="pres">
      <dgm:prSet presAssocID="{2617E0AF-2F93-034E-BFE5-50D8F8CBBE7D}" presName="vertSpace2b" presStyleCnt="0"/>
      <dgm:spPr/>
    </dgm:pt>
  </dgm:ptLst>
  <dgm:cxnLst>
    <dgm:cxn modelId="{32A02BDC-4FD6-D445-B830-B663311BAA0E}" type="presOf" srcId="{13EC0B10-D971-5143-86F5-FE6655698759}" destId="{1CC35013-4E58-B34F-9A5E-A8680C097C65}" srcOrd="0" destOrd="0" presId="urn:microsoft.com/office/officeart/2008/layout/LinedList"/>
    <dgm:cxn modelId="{4B495F69-0276-B142-AE0F-DF49455965A3}" type="presOf" srcId="{D72BDB11-AF1D-A149-A106-AAD57BE9D991}" destId="{85972C95-0A68-1D4F-8C82-5C050F262BE4}" srcOrd="0" destOrd="0" presId="urn:microsoft.com/office/officeart/2008/layout/LinedList"/>
    <dgm:cxn modelId="{A889455D-6B94-A940-A838-396566FAAC3A}" type="presOf" srcId="{D5F1E5B0-A6AD-3447-AA96-6FECDCF14CED}" destId="{972F0BEA-BE2D-A34C-BCA5-9DA08745BE4B}" srcOrd="0" destOrd="0" presId="urn:microsoft.com/office/officeart/2008/layout/LinedList"/>
    <dgm:cxn modelId="{FE816C09-419F-D643-AEDB-34CF54B2E0C1}" srcId="{C5D82EBA-C21E-7349-B061-AAA7F497D11C}" destId="{C5B2D964-B2BB-C84D-94E7-E1E203A0E832}" srcOrd="0" destOrd="0" parTransId="{DF56E98B-0596-4740-84A6-16C70D9263AA}" sibTransId="{6EC02D55-01A8-F645-9B74-08FC66B26DB7}"/>
    <dgm:cxn modelId="{A9759299-6249-FF4E-B14A-DC357652D249}" srcId="{D72BDB11-AF1D-A149-A106-AAD57BE9D991}" destId="{D5F1E5B0-A6AD-3447-AA96-6FECDCF14CED}" srcOrd="0" destOrd="0" parTransId="{E93D304F-D8D1-5E42-9C97-01DBDD432EA8}" sibTransId="{6BB73D67-06EB-D442-A2AF-A18BDF0C3E20}"/>
    <dgm:cxn modelId="{DBD1E006-BBF8-9048-8079-1D36B60E7A9D}" type="presOf" srcId="{F2BE025E-8BE6-8440-A7EB-7EB56D01BDF5}" destId="{A2C89F56-2FAE-9747-813E-EECFF4029B6F}" srcOrd="0" destOrd="0" presId="urn:microsoft.com/office/officeart/2008/layout/LinedList"/>
    <dgm:cxn modelId="{791B5B2B-204D-9641-B3A0-0C342941CB47}" type="presOf" srcId="{05222FDB-22B5-B64A-B52B-04043A14D065}" destId="{9C2FDFC3-B63B-3343-A4BF-FE8A8230716B}" srcOrd="0" destOrd="0" presId="urn:microsoft.com/office/officeart/2008/layout/LinedList"/>
    <dgm:cxn modelId="{9D267217-51E7-B64E-B11A-79F268A23582}" type="presOf" srcId="{C5D82EBA-C21E-7349-B061-AAA7F497D11C}" destId="{AF0327D9-96D6-B842-861F-145A6C21E2E2}" srcOrd="0" destOrd="0" presId="urn:microsoft.com/office/officeart/2008/layout/LinedList"/>
    <dgm:cxn modelId="{DC9A0ACA-565B-604E-8FE3-40DD5F28F454}" type="presOf" srcId="{7A090E0D-6465-A642-913F-71AEB3F6038C}" destId="{5DE024C9-0317-0F4E-B45B-08AB12FF508A}" srcOrd="0" destOrd="0" presId="urn:microsoft.com/office/officeart/2008/layout/LinedList"/>
    <dgm:cxn modelId="{8D5CE8FB-B12E-9B48-9CDF-F434F4E008FB}" srcId="{13EC0B10-D971-5143-86F5-FE6655698759}" destId="{152DD8AE-E3A5-AD43-A841-2C0EA4B3832E}" srcOrd="1" destOrd="0" parTransId="{00DBAD72-B6A5-BA4E-BD7C-ADB1798FC97C}" sibTransId="{A4772D35-9E35-2049-AF79-5CC84B4086AE}"/>
    <dgm:cxn modelId="{2C860A3B-53AE-0946-B32B-18A9D1BF9695}" srcId="{7A090E0D-6465-A642-913F-71AEB3F6038C}" destId="{2617E0AF-2F93-034E-BFE5-50D8F8CBBE7D}" srcOrd="2" destOrd="0" parTransId="{788847DB-D627-504C-BD56-67CFBC0B20CB}" sibTransId="{9DB7D1A3-BE17-7C45-98D0-F08ED3D06DBD}"/>
    <dgm:cxn modelId="{5C51AF63-2362-DA49-908A-0EC3E44A65BD}" srcId="{7A090E0D-6465-A642-913F-71AEB3F6038C}" destId="{867D841B-78C0-4F41-85B2-63F2B4EDC95A}" srcOrd="0" destOrd="0" parTransId="{512C21F9-17A8-E040-A4BB-D338C7870B27}" sibTransId="{6656E64A-3E67-F546-835E-66883E21CDAF}"/>
    <dgm:cxn modelId="{93F6F65F-DC0B-734E-B59B-D5D7C99B6389}" type="presOf" srcId="{ABD6A14B-047B-034A-8593-5E6B7FD5F0D4}" destId="{54A3FA13-E0AF-D14F-B5F9-1A8ED76073F5}" srcOrd="0" destOrd="0" presId="urn:microsoft.com/office/officeart/2008/layout/LinedList"/>
    <dgm:cxn modelId="{045A2B73-6FD4-1444-B525-1AF918D65191}" type="presOf" srcId="{96C6EB73-BA84-8443-BEE7-55F89D877559}" destId="{E4713D3B-7189-424C-8B6D-653823AC1CC1}" srcOrd="0" destOrd="0" presId="urn:microsoft.com/office/officeart/2008/layout/LinedList"/>
    <dgm:cxn modelId="{75CC6A2E-9BCB-5143-81F1-1D46F899C437}" srcId="{D72BDB11-AF1D-A149-A106-AAD57BE9D991}" destId="{C5D82EBA-C21E-7349-B061-AAA7F497D11C}" srcOrd="2" destOrd="0" parTransId="{04125967-3471-9F44-8D09-3196612F80DE}" sibTransId="{59E2D68D-5C4B-2242-AB4C-13C15EE43389}"/>
    <dgm:cxn modelId="{ADD4EE51-A339-0B4A-AB88-3D3E77F76F02}" srcId="{C5D82EBA-C21E-7349-B061-AAA7F497D11C}" destId="{DF0632DF-202B-3F48-AC55-89EE712648C6}" srcOrd="2" destOrd="0" parTransId="{EB62BE54-A159-FD42-9B14-680A3CCD3D9A}" sibTransId="{B7FA9E5C-81A9-6742-83D7-4843D7934B22}"/>
    <dgm:cxn modelId="{FCE59C4E-B588-7D42-A685-92D9D080427D}" srcId="{13EC0B10-D971-5143-86F5-FE6655698759}" destId="{ABD6A14B-047B-034A-8593-5E6B7FD5F0D4}" srcOrd="0" destOrd="0" parTransId="{1163B8DF-5ACD-5E4D-8F24-C74E14907D21}" sibTransId="{4E66E92B-4C57-214F-BE33-5F9D52F1EA99}"/>
    <dgm:cxn modelId="{6BBC2B2D-D58E-194D-A825-C4A83E03E6B6}" srcId="{D5F1E5B0-A6AD-3447-AA96-6FECDCF14CED}" destId="{96C6EB73-BA84-8443-BEE7-55F89D877559}" srcOrd="1" destOrd="0" parTransId="{119B321B-E7EA-D34B-B526-69F830D96F9C}" sibTransId="{DAB966CD-0B5B-784B-9913-DBF026B0825D}"/>
    <dgm:cxn modelId="{2C10253E-A12A-9543-84AF-BAE16A4D1404}" srcId="{D5F1E5B0-A6AD-3447-AA96-6FECDCF14CED}" destId="{F2BE025E-8BE6-8440-A7EB-7EB56D01BDF5}" srcOrd="0" destOrd="0" parTransId="{2ED8081F-00B6-6E4B-B926-0828383F483C}" sibTransId="{BE87021A-8E1E-164F-953C-1D28B5FB3198}"/>
    <dgm:cxn modelId="{8D5935EF-E86E-194B-B2C7-2A2C1A9A60CB}" srcId="{D72BDB11-AF1D-A149-A106-AAD57BE9D991}" destId="{7A090E0D-6465-A642-913F-71AEB3F6038C}" srcOrd="3" destOrd="0" parTransId="{9580FF66-FD16-FD45-87BD-7E3450E4481A}" sibTransId="{39274D51-FF5C-B849-BADC-AD6927A7E95B}"/>
    <dgm:cxn modelId="{ECFEA8CA-4B30-1640-B1B3-A96C89872813}" srcId="{C5D82EBA-C21E-7349-B061-AAA7F497D11C}" destId="{C2130EE4-7825-434F-9F3E-2C15AE200804}" srcOrd="1" destOrd="0" parTransId="{AD962CE3-87F6-564B-9E4E-F3D7E63D0DC4}" sibTransId="{6169ED05-42CD-C843-B4FA-58A4A3246104}"/>
    <dgm:cxn modelId="{E435B937-461C-614D-9D59-26539A89D035}" srcId="{D72BDB11-AF1D-A149-A106-AAD57BE9D991}" destId="{13EC0B10-D971-5143-86F5-FE6655698759}" srcOrd="1" destOrd="0" parTransId="{1949522D-9B7A-7A48-B939-A7C4DAC4E031}" sibTransId="{5DF124FF-E1BC-2A40-A81B-AAFAF472A6B1}"/>
    <dgm:cxn modelId="{6BEA20F8-1888-C147-B0CB-8BD4D816D0FC}" type="presOf" srcId="{C5B2D964-B2BB-C84D-94E7-E1E203A0E832}" destId="{EF3FA77B-9983-F04D-A200-97A9AD9DF8FD}" srcOrd="0" destOrd="0" presId="urn:microsoft.com/office/officeart/2008/layout/LinedList"/>
    <dgm:cxn modelId="{C4CAC137-3B70-D844-87BE-916C322C6402}" type="presOf" srcId="{867D841B-78C0-4F41-85B2-63F2B4EDC95A}" destId="{39F33BE9-2D83-C441-862C-4E2EB3501933}" srcOrd="0" destOrd="0" presId="urn:microsoft.com/office/officeart/2008/layout/LinedList"/>
    <dgm:cxn modelId="{F1F3622D-AD74-0546-936B-B328C1792223}" type="presOf" srcId="{152DD8AE-E3A5-AD43-A841-2C0EA4B3832E}" destId="{2B217298-2DC6-F24A-987B-0D345281CC50}" srcOrd="0" destOrd="0" presId="urn:microsoft.com/office/officeart/2008/layout/LinedList"/>
    <dgm:cxn modelId="{3112AEDC-A654-364F-81B4-42573F5FC487}" srcId="{7A090E0D-6465-A642-913F-71AEB3F6038C}" destId="{05222FDB-22B5-B64A-B52B-04043A14D065}" srcOrd="1" destOrd="0" parTransId="{BB557B9E-6F8C-9148-AC5A-A6FAD260A612}" sibTransId="{C644481A-5EB2-1C4F-AFEA-C73BC4C0174C}"/>
    <dgm:cxn modelId="{A1C909A3-5F6F-7E42-8234-BDAEED3C6A27}" type="presOf" srcId="{DF0632DF-202B-3F48-AC55-89EE712648C6}" destId="{0A9EA040-A869-CB40-A7E1-EDDD49B54C65}" srcOrd="0" destOrd="0" presId="urn:microsoft.com/office/officeart/2008/layout/LinedList"/>
    <dgm:cxn modelId="{AEABBBF7-F5C6-9741-9C34-5F5CF17F5503}" type="presOf" srcId="{C2130EE4-7825-434F-9F3E-2C15AE200804}" destId="{D4E537B9-37D8-AB47-9BE0-12AAADE60323}" srcOrd="0" destOrd="0" presId="urn:microsoft.com/office/officeart/2008/layout/LinedList"/>
    <dgm:cxn modelId="{1FF0DE27-6E44-F54D-BDAE-32DE98E55326}" type="presOf" srcId="{2617E0AF-2F93-034E-BFE5-50D8F8CBBE7D}" destId="{B4EC9399-7401-764E-943B-FA0789C577D5}" srcOrd="0" destOrd="0" presId="urn:microsoft.com/office/officeart/2008/layout/LinedList"/>
    <dgm:cxn modelId="{787184B7-D0D3-3D45-924F-B06FF0D6B992}" type="presParOf" srcId="{85972C95-0A68-1D4F-8C82-5C050F262BE4}" destId="{0E09B759-87A6-D74E-85DC-0F5F44065E53}" srcOrd="0" destOrd="0" presId="urn:microsoft.com/office/officeart/2008/layout/LinedList"/>
    <dgm:cxn modelId="{657D20DE-59A7-B941-B12A-9036B36C24A5}" type="presParOf" srcId="{85972C95-0A68-1D4F-8C82-5C050F262BE4}" destId="{BA739EC0-D8F9-BC4A-B63F-2E0FDFCC79B5}" srcOrd="1" destOrd="0" presId="urn:microsoft.com/office/officeart/2008/layout/LinedList"/>
    <dgm:cxn modelId="{9EF978E2-192F-414E-B47B-ADF480DD9F07}" type="presParOf" srcId="{BA739EC0-D8F9-BC4A-B63F-2E0FDFCC79B5}" destId="{972F0BEA-BE2D-A34C-BCA5-9DA08745BE4B}" srcOrd="0" destOrd="0" presId="urn:microsoft.com/office/officeart/2008/layout/LinedList"/>
    <dgm:cxn modelId="{C275A79E-D0C1-5249-ABFA-59B434EAE9D5}" type="presParOf" srcId="{BA739EC0-D8F9-BC4A-B63F-2E0FDFCC79B5}" destId="{53C870E7-64B1-E245-B9FE-0D70404D4C81}" srcOrd="1" destOrd="0" presId="urn:microsoft.com/office/officeart/2008/layout/LinedList"/>
    <dgm:cxn modelId="{9EE75700-B483-8F4E-9473-E1A3248BDC19}" type="presParOf" srcId="{53C870E7-64B1-E245-B9FE-0D70404D4C81}" destId="{A7CF280F-F96B-3143-90AF-1C68E27813B4}" srcOrd="0" destOrd="0" presId="urn:microsoft.com/office/officeart/2008/layout/LinedList"/>
    <dgm:cxn modelId="{C90C17D9-C5C7-8841-AA83-04D636C006F2}" type="presParOf" srcId="{53C870E7-64B1-E245-B9FE-0D70404D4C81}" destId="{A0B753D3-7214-4B4F-83B6-1B705D292DDB}" srcOrd="1" destOrd="0" presId="urn:microsoft.com/office/officeart/2008/layout/LinedList"/>
    <dgm:cxn modelId="{293AFC35-6A79-5941-90E7-481DAB0F8BA7}" type="presParOf" srcId="{A0B753D3-7214-4B4F-83B6-1B705D292DDB}" destId="{A6E74B0D-7852-6C41-81D3-FA9FC77F2C91}" srcOrd="0" destOrd="0" presId="urn:microsoft.com/office/officeart/2008/layout/LinedList"/>
    <dgm:cxn modelId="{E3E9E500-BA60-E64D-BD49-FF12AAF78469}" type="presParOf" srcId="{A0B753D3-7214-4B4F-83B6-1B705D292DDB}" destId="{A2C89F56-2FAE-9747-813E-EECFF4029B6F}" srcOrd="1" destOrd="0" presId="urn:microsoft.com/office/officeart/2008/layout/LinedList"/>
    <dgm:cxn modelId="{75DEE154-AE1F-0C4A-9D30-66D38477F8F6}" type="presParOf" srcId="{A0B753D3-7214-4B4F-83B6-1B705D292DDB}" destId="{82135073-5B4A-4C46-B83D-E9033FF01CFE}" srcOrd="2" destOrd="0" presId="urn:microsoft.com/office/officeart/2008/layout/LinedList"/>
    <dgm:cxn modelId="{EF38D57C-0A81-FE40-8776-37441284F997}" type="presParOf" srcId="{53C870E7-64B1-E245-B9FE-0D70404D4C81}" destId="{67607B83-2096-7D45-8644-F0472857BC70}" srcOrd="2" destOrd="0" presId="urn:microsoft.com/office/officeart/2008/layout/LinedList"/>
    <dgm:cxn modelId="{7B35197D-AF9D-0D4E-9D6E-208F80FA86E5}" type="presParOf" srcId="{53C870E7-64B1-E245-B9FE-0D70404D4C81}" destId="{F1DF1630-67F3-AE48-AA0D-D04213794145}" srcOrd="3" destOrd="0" presId="urn:microsoft.com/office/officeart/2008/layout/LinedList"/>
    <dgm:cxn modelId="{AEDE0B27-160D-304F-9C07-DF5B09690AC6}" type="presParOf" srcId="{53C870E7-64B1-E245-B9FE-0D70404D4C81}" destId="{BDD87C9D-809D-CB4C-B80B-38E003B05F2E}" srcOrd="4" destOrd="0" presId="urn:microsoft.com/office/officeart/2008/layout/LinedList"/>
    <dgm:cxn modelId="{73A881ED-DA50-EE44-B558-B2F849E9FD84}" type="presParOf" srcId="{BDD87C9D-809D-CB4C-B80B-38E003B05F2E}" destId="{9BF08941-CF9C-C34A-998D-094A1426817A}" srcOrd="0" destOrd="0" presId="urn:microsoft.com/office/officeart/2008/layout/LinedList"/>
    <dgm:cxn modelId="{00F9A4CF-D767-B348-9E45-1A30C5B377CA}" type="presParOf" srcId="{BDD87C9D-809D-CB4C-B80B-38E003B05F2E}" destId="{E4713D3B-7189-424C-8B6D-653823AC1CC1}" srcOrd="1" destOrd="0" presId="urn:microsoft.com/office/officeart/2008/layout/LinedList"/>
    <dgm:cxn modelId="{7EEB825A-9336-FA45-B26A-3842776AB433}" type="presParOf" srcId="{BDD87C9D-809D-CB4C-B80B-38E003B05F2E}" destId="{D08198D3-24C2-4B49-AB5E-185990C5A89E}" srcOrd="2" destOrd="0" presId="urn:microsoft.com/office/officeart/2008/layout/LinedList"/>
    <dgm:cxn modelId="{A18A9999-DBD2-7442-B2C1-D52E2726386D}" type="presParOf" srcId="{53C870E7-64B1-E245-B9FE-0D70404D4C81}" destId="{24ED70C6-F0A1-F241-B24B-46AE6EEFAC4E}" srcOrd="5" destOrd="0" presId="urn:microsoft.com/office/officeart/2008/layout/LinedList"/>
    <dgm:cxn modelId="{7CE3FE4A-8988-E145-9CC1-BB40FE4C4A4E}" type="presParOf" srcId="{53C870E7-64B1-E245-B9FE-0D70404D4C81}" destId="{2310B3B0-1940-314C-8AD2-7E1CCAE3A62E}" srcOrd="6" destOrd="0" presId="urn:microsoft.com/office/officeart/2008/layout/LinedList"/>
    <dgm:cxn modelId="{A46BE33C-CB0C-DB4D-B8B6-25A85A27D441}" type="presParOf" srcId="{85972C95-0A68-1D4F-8C82-5C050F262BE4}" destId="{9C5A11A7-43E3-7944-9CC7-A1F6493356D7}" srcOrd="2" destOrd="0" presId="urn:microsoft.com/office/officeart/2008/layout/LinedList"/>
    <dgm:cxn modelId="{3FE16E5C-5F4E-BB46-B1BB-1611F0717648}" type="presParOf" srcId="{85972C95-0A68-1D4F-8C82-5C050F262BE4}" destId="{FBA29F1D-3C50-9A4F-A9DA-EC3ADF3250DD}" srcOrd="3" destOrd="0" presId="urn:microsoft.com/office/officeart/2008/layout/LinedList"/>
    <dgm:cxn modelId="{8F62CE52-779A-7B46-8D2F-ED01FFFB9EF5}" type="presParOf" srcId="{FBA29F1D-3C50-9A4F-A9DA-EC3ADF3250DD}" destId="{1CC35013-4E58-B34F-9A5E-A8680C097C65}" srcOrd="0" destOrd="0" presId="urn:microsoft.com/office/officeart/2008/layout/LinedList"/>
    <dgm:cxn modelId="{1DF8FB47-09E1-764B-9919-AC65289049CB}" type="presParOf" srcId="{FBA29F1D-3C50-9A4F-A9DA-EC3ADF3250DD}" destId="{1541171A-DDDC-7E46-83D8-1251B51533B9}" srcOrd="1" destOrd="0" presId="urn:microsoft.com/office/officeart/2008/layout/LinedList"/>
    <dgm:cxn modelId="{4399477B-1880-1E42-A6DB-0AED0F62A0BA}" type="presParOf" srcId="{1541171A-DDDC-7E46-83D8-1251B51533B9}" destId="{EDD15B79-BD96-F54D-B7AD-88B424B170C8}" srcOrd="0" destOrd="0" presId="urn:microsoft.com/office/officeart/2008/layout/LinedList"/>
    <dgm:cxn modelId="{BB872A3F-98E5-8E4A-8B44-148DE3A91D60}" type="presParOf" srcId="{1541171A-DDDC-7E46-83D8-1251B51533B9}" destId="{009EBF50-F098-0948-BEB7-1170E0DBB792}" srcOrd="1" destOrd="0" presId="urn:microsoft.com/office/officeart/2008/layout/LinedList"/>
    <dgm:cxn modelId="{87D86351-40B1-B546-B4C4-63512FA28182}" type="presParOf" srcId="{009EBF50-F098-0948-BEB7-1170E0DBB792}" destId="{18E9846A-44B3-9F46-90EB-0DF48A517265}" srcOrd="0" destOrd="0" presId="urn:microsoft.com/office/officeart/2008/layout/LinedList"/>
    <dgm:cxn modelId="{E4CB7131-8ED0-F94F-A033-0F6310D4DD05}" type="presParOf" srcId="{009EBF50-F098-0948-BEB7-1170E0DBB792}" destId="{54A3FA13-E0AF-D14F-B5F9-1A8ED76073F5}" srcOrd="1" destOrd="0" presId="urn:microsoft.com/office/officeart/2008/layout/LinedList"/>
    <dgm:cxn modelId="{13266C30-0B78-FA44-89C9-64E58B01B64D}" type="presParOf" srcId="{009EBF50-F098-0948-BEB7-1170E0DBB792}" destId="{F7B55F12-A786-8E42-8A64-5BF1526260A9}" srcOrd="2" destOrd="0" presId="urn:microsoft.com/office/officeart/2008/layout/LinedList"/>
    <dgm:cxn modelId="{666AE0CD-88B2-864A-9599-870BDD967155}" type="presParOf" srcId="{1541171A-DDDC-7E46-83D8-1251B51533B9}" destId="{FE02558F-3C9F-7444-BA17-DCB6DEC56D47}" srcOrd="2" destOrd="0" presId="urn:microsoft.com/office/officeart/2008/layout/LinedList"/>
    <dgm:cxn modelId="{D48B747E-E9E0-6D43-B1BB-961639F77F07}" type="presParOf" srcId="{1541171A-DDDC-7E46-83D8-1251B51533B9}" destId="{C6FDFE17-81D7-9F40-BEEA-2B2FEBC2A094}" srcOrd="3" destOrd="0" presId="urn:microsoft.com/office/officeart/2008/layout/LinedList"/>
    <dgm:cxn modelId="{9C2FCC00-4AD6-7540-842B-B8D8958FFE53}" type="presParOf" srcId="{1541171A-DDDC-7E46-83D8-1251B51533B9}" destId="{8652763B-6B07-6441-9825-988D79250BE2}" srcOrd="4" destOrd="0" presId="urn:microsoft.com/office/officeart/2008/layout/LinedList"/>
    <dgm:cxn modelId="{E4CC28E6-0333-F547-B884-98B2D57F0880}" type="presParOf" srcId="{8652763B-6B07-6441-9825-988D79250BE2}" destId="{0A76112F-CFBD-6F49-9256-FE4FB271D723}" srcOrd="0" destOrd="0" presId="urn:microsoft.com/office/officeart/2008/layout/LinedList"/>
    <dgm:cxn modelId="{776CCBCE-F2D3-7E4F-9625-6B4FEAE7CFAF}" type="presParOf" srcId="{8652763B-6B07-6441-9825-988D79250BE2}" destId="{2B217298-2DC6-F24A-987B-0D345281CC50}" srcOrd="1" destOrd="0" presId="urn:microsoft.com/office/officeart/2008/layout/LinedList"/>
    <dgm:cxn modelId="{488E020D-A622-E940-9D52-45FBB4109241}" type="presParOf" srcId="{8652763B-6B07-6441-9825-988D79250BE2}" destId="{D3BED77D-B472-DE41-A302-AFF8DFF22A1E}" srcOrd="2" destOrd="0" presId="urn:microsoft.com/office/officeart/2008/layout/LinedList"/>
    <dgm:cxn modelId="{74E7FFE7-C37F-D741-99CE-11895C7AABAE}" type="presParOf" srcId="{1541171A-DDDC-7E46-83D8-1251B51533B9}" destId="{A3479CB7-3281-504A-BAC4-932B2B6885C1}" srcOrd="5" destOrd="0" presId="urn:microsoft.com/office/officeart/2008/layout/LinedList"/>
    <dgm:cxn modelId="{9797034E-4AAD-B34E-BA54-57EAE15F7CC8}" type="presParOf" srcId="{1541171A-DDDC-7E46-83D8-1251B51533B9}" destId="{8E0D401E-7E76-564F-AC1A-D6CB7AD4A75F}" srcOrd="6" destOrd="0" presId="urn:microsoft.com/office/officeart/2008/layout/LinedList"/>
    <dgm:cxn modelId="{061E0005-E15B-CE4B-AAC3-69ED6B33BD3F}" type="presParOf" srcId="{85972C95-0A68-1D4F-8C82-5C050F262BE4}" destId="{9B48E958-6B5C-1147-B82A-1BE23A5F816C}" srcOrd="4" destOrd="0" presId="urn:microsoft.com/office/officeart/2008/layout/LinedList"/>
    <dgm:cxn modelId="{87AAC87D-6DD5-2942-92BD-B5EFD8D69773}" type="presParOf" srcId="{85972C95-0A68-1D4F-8C82-5C050F262BE4}" destId="{A9C462BE-6910-8B4E-846D-4974073177E9}" srcOrd="5" destOrd="0" presId="urn:microsoft.com/office/officeart/2008/layout/LinedList"/>
    <dgm:cxn modelId="{61884876-C25E-CE4A-96DD-C72B9A316DCC}" type="presParOf" srcId="{A9C462BE-6910-8B4E-846D-4974073177E9}" destId="{AF0327D9-96D6-B842-861F-145A6C21E2E2}" srcOrd="0" destOrd="0" presId="urn:microsoft.com/office/officeart/2008/layout/LinedList"/>
    <dgm:cxn modelId="{AAD21A66-6A15-1E48-9C98-A28954605912}" type="presParOf" srcId="{A9C462BE-6910-8B4E-846D-4974073177E9}" destId="{58825CE4-5EA5-8641-9A55-541BAD2EEE0A}" srcOrd="1" destOrd="0" presId="urn:microsoft.com/office/officeart/2008/layout/LinedList"/>
    <dgm:cxn modelId="{A63D19CD-2D03-4D49-B61D-408501A1CE8D}" type="presParOf" srcId="{58825CE4-5EA5-8641-9A55-541BAD2EEE0A}" destId="{7D540DE1-6E2C-3B4E-A06D-8A87CE63F028}" srcOrd="0" destOrd="0" presId="urn:microsoft.com/office/officeart/2008/layout/LinedList"/>
    <dgm:cxn modelId="{6CE04D70-ED50-7646-8793-33F2F15D836D}" type="presParOf" srcId="{58825CE4-5EA5-8641-9A55-541BAD2EEE0A}" destId="{92EEEB2C-99AA-A640-A752-546CA5370BE7}" srcOrd="1" destOrd="0" presId="urn:microsoft.com/office/officeart/2008/layout/LinedList"/>
    <dgm:cxn modelId="{D3C4CB67-7EDF-C849-B8D8-67459BBCB4FC}" type="presParOf" srcId="{92EEEB2C-99AA-A640-A752-546CA5370BE7}" destId="{3607DFC9-1DA2-C54B-B5D0-2F5CAD5477C7}" srcOrd="0" destOrd="0" presId="urn:microsoft.com/office/officeart/2008/layout/LinedList"/>
    <dgm:cxn modelId="{3C38E82A-FFF9-5C47-9952-CEE45E47BC4B}" type="presParOf" srcId="{92EEEB2C-99AA-A640-A752-546CA5370BE7}" destId="{EF3FA77B-9983-F04D-A200-97A9AD9DF8FD}" srcOrd="1" destOrd="0" presId="urn:microsoft.com/office/officeart/2008/layout/LinedList"/>
    <dgm:cxn modelId="{1A426784-7273-8A40-8612-AE5CBDB7DCF1}" type="presParOf" srcId="{92EEEB2C-99AA-A640-A752-546CA5370BE7}" destId="{CC4A178A-F8B9-C942-99EC-40547204EFEC}" srcOrd="2" destOrd="0" presId="urn:microsoft.com/office/officeart/2008/layout/LinedList"/>
    <dgm:cxn modelId="{654399B8-AC7C-A546-B47A-B5E338026AED}" type="presParOf" srcId="{58825CE4-5EA5-8641-9A55-541BAD2EEE0A}" destId="{766B7F4A-0099-714E-95D2-EF88682C3365}" srcOrd="2" destOrd="0" presId="urn:microsoft.com/office/officeart/2008/layout/LinedList"/>
    <dgm:cxn modelId="{E1634F68-F9C5-F145-9D37-EDF0F82C13DB}" type="presParOf" srcId="{58825CE4-5EA5-8641-9A55-541BAD2EEE0A}" destId="{949488A4-3FF4-484D-9AB0-03AAD8A985D7}" srcOrd="3" destOrd="0" presId="urn:microsoft.com/office/officeart/2008/layout/LinedList"/>
    <dgm:cxn modelId="{5483C4E8-EE24-BC46-83C5-5F7040A53AF6}" type="presParOf" srcId="{58825CE4-5EA5-8641-9A55-541BAD2EEE0A}" destId="{2D82E6F8-4872-D34F-AF11-4F370A590295}" srcOrd="4" destOrd="0" presId="urn:microsoft.com/office/officeart/2008/layout/LinedList"/>
    <dgm:cxn modelId="{09209F98-33ED-9C41-A0C2-BF4CE2ED195D}" type="presParOf" srcId="{2D82E6F8-4872-D34F-AF11-4F370A590295}" destId="{6684B7C7-F4D3-C247-91F3-300B12EB57D0}" srcOrd="0" destOrd="0" presId="urn:microsoft.com/office/officeart/2008/layout/LinedList"/>
    <dgm:cxn modelId="{6BE904D1-7E23-D345-8416-85DD6A95D24E}" type="presParOf" srcId="{2D82E6F8-4872-D34F-AF11-4F370A590295}" destId="{D4E537B9-37D8-AB47-9BE0-12AAADE60323}" srcOrd="1" destOrd="0" presId="urn:microsoft.com/office/officeart/2008/layout/LinedList"/>
    <dgm:cxn modelId="{D466E38A-26BC-314A-9490-21E321A0A9E5}" type="presParOf" srcId="{2D82E6F8-4872-D34F-AF11-4F370A590295}" destId="{B76F43F3-6337-CC4B-9220-82A888255E1E}" srcOrd="2" destOrd="0" presId="urn:microsoft.com/office/officeart/2008/layout/LinedList"/>
    <dgm:cxn modelId="{93FB73D6-3974-2F41-9E20-151383D55F5E}" type="presParOf" srcId="{58825CE4-5EA5-8641-9A55-541BAD2EEE0A}" destId="{48B5E064-1ED2-7843-BBB1-DCFCE0F16CA9}" srcOrd="5" destOrd="0" presId="urn:microsoft.com/office/officeart/2008/layout/LinedList"/>
    <dgm:cxn modelId="{36B7F87A-62DC-914E-96CF-4E1C3201F4D7}" type="presParOf" srcId="{58825CE4-5EA5-8641-9A55-541BAD2EEE0A}" destId="{7F639633-BE3D-DA47-885D-C292D810932C}" srcOrd="6" destOrd="0" presId="urn:microsoft.com/office/officeart/2008/layout/LinedList"/>
    <dgm:cxn modelId="{B6299971-94EF-B049-B55C-89459330B626}" type="presParOf" srcId="{58825CE4-5EA5-8641-9A55-541BAD2EEE0A}" destId="{C799B6E8-4465-724B-BAA9-5C47128CEF0C}" srcOrd="7" destOrd="0" presId="urn:microsoft.com/office/officeart/2008/layout/LinedList"/>
    <dgm:cxn modelId="{5D8A9A96-9F3C-614C-B036-89437A682D23}" type="presParOf" srcId="{C799B6E8-4465-724B-BAA9-5C47128CEF0C}" destId="{3C4ACB5D-8869-9247-A9A0-158D6598EC29}" srcOrd="0" destOrd="0" presId="urn:microsoft.com/office/officeart/2008/layout/LinedList"/>
    <dgm:cxn modelId="{6A37172E-2E2D-EA4E-BB66-1706286C8E81}" type="presParOf" srcId="{C799B6E8-4465-724B-BAA9-5C47128CEF0C}" destId="{0A9EA040-A869-CB40-A7E1-EDDD49B54C65}" srcOrd="1" destOrd="0" presId="urn:microsoft.com/office/officeart/2008/layout/LinedList"/>
    <dgm:cxn modelId="{87117B4A-51C0-C642-A9E4-BB68DEA8CF4B}" type="presParOf" srcId="{C799B6E8-4465-724B-BAA9-5C47128CEF0C}" destId="{45FD2D42-30D1-1347-A124-716C77D69ACE}" srcOrd="2" destOrd="0" presId="urn:microsoft.com/office/officeart/2008/layout/LinedList"/>
    <dgm:cxn modelId="{06624272-CB77-8B4F-BD90-8DEB87C2E502}" type="presParOf" srcId="{58825CE4-5EA5-8641-9A55-541BAD2EEE0A}" destId="{7FBE632D-C1AE-A342-8C91-CFCCCBFFFB37}" srcOrd="8" destOrd="0" presId="urn:microsoft.com/office/officeart/2008/layout/LinedList"/>
    <dgm:cxn modelId="{2608333B-174C-474D-872D-57482B52F11D}" type="presParOf" srcId="{58825CE4-5EA5-8641-9A55-541BAD2EEE0A}" destId="{9151219B-B6B8-0645-9B7D-8F336181FF3D}" srcOrd="9" destOrd="0" presId="urn:microsoft.com/office/officeart/2008/layout/LinedList"/>
    <dgm:cxn modelId="{80C84D18-E994-F848-B048-43B5B485D851}" type="presParOf" srcId="{85972C95-0A68-1D4F-8C82-5C050F262BE4}" destId="{3C212274-AC1C-B44C-BA3E-941497732AB8}" srcOrd="6" destOrd="0" presId="urn:microsoft.com/office/officeart/2008/layout/LinedList"/>
    <dgm:cxn modelId="{75780092-D0C1-6148-850A-2239ABE5A326}" type="presParOf" srcId="{85972C95-0A68-1D4F-8C82-5C050F262BE4}" destId="{F4C1B41B-7FA6-514F-9D73-B3F478B2BDDF}" srcOrd="7" destOrd="0" presId="urn:microsoft.com/office/officeart/2008/layout/LinedList"/>
    <dgm:cxn modelId="{65F34C0E-CB67-1C49-874E-4581D2618FF2}" type="presParOf" srcId="{F4C1B41B-7FA6-514F-9D73-B3F478B2BDDF}" destId="{5DE024C9-0317-0F4E-B45B-08AB12FF508A}" srcOrd="0" destOrd="0" presId="urn:microsoft.com/office/officeart/2008/layout/LinedList"/>
    <dgm:cxn modelId="{5EC12AD6-FC7A-E04C-A7CB-1DDC137F1F07}" type="presParOf" srcId="{F4C1B41B-7FA6-514F-9D73-B3F478B2BDDF}" destId="{34BF921D-096D-264E-90B1-BB8D44B4647C}" srcOrd="1" destOrd="0" presId="urn:microsoft.com/office/officeart/2008/layout/LinedList"/>
    <dgm:cxn modelId="{8FE30850-F976-6542-BD85-9E86EAC54FC8}" type="presParOf" srcId="{34BF921D-096D-264E-90B1-BB8D44B4647C}" destId="{4D2683F5-07B0-AE44-BE26-F5CBDAECAE2C}" srcOrd="0" destOrd="0" presId="urn:microsoft.com/office/officeart/2008/layout/LinedList"/>
    <dgm:cxn modelId="{76798969-C89D-EA49-8A29-4265556F1E08}" type="presParOf" srcId="{34BF921D-096D-264E-90B1-BB8D44B4647C}" destId="{E62A2B8F-0DD1-CA4B-B90C-2A280C23C34A}" srcOrd="1" destOrd="0" presId="urn:microsoft.com/office/officeart/2008/layout/LinedList"/>
    <dgm:cxn modelId="{E168AAF4-1A70-8E43-A156-EEB0CA56FAB7}" type="presParOf" srcId="{E62A2B8F-0DD1-CA4B-B90C-2A280C23C34A}" destId="{2D728333-8FBF-9A4E-8D7E-630589A87DCF}" srcOrd="0" destOrd="0" presId="urn:microsoft.com/office/officeart/2008/layout/LinedList"/>
    <dgm:cxn modelId="{97506673-3FE9-AE4F-A422-C9915FC936EA}" type="presParOf" srcId="{E62A2B8F-0DD1-CA4B-B90C-2A280C23C34A}" destId="{39F33BE9-2D83-C441-862C-4E2EB3501933}" srcOrd="1" destOrd="0" presId="urn:microsoft.com/office/officeart/2008/layout/LinedList"/>
    <dgm:cxn modelId="{967BDCA0-3A17-EF40-9AC2-318D4D28317A}" type="presParOf" srcId="{E62A2B8F-0DD1-CA4B-B90C-2A280C23C34A}" destId="{BAF88922-91C4-E14B-A9D9-FDD22B3BA625}" srcOrd="2" destOrd="0" presId="urn:microsoft.com/office/officeart/2008/layout/LinedList"/>
    <dgm:cxn modelId="{EC05B86B-34AE-5A43-BB65-520657AE7EEB}" type="presParOf" srcId="{34BF921D-096D-264E-90B1-BB8D44B4647C}" destId="{A02148A2-6CFF-1943-ADAC-680F03524AA2}" srcOrd="2" destOrd="0" presId="urn:microsoft.com/office/officeart/2008/layout/LinedList"/>
    <dgm:cxn modelId="{99812CB8-E5FB-F140-90B9-97712D2653B9}" type="presParOf" srcId="{34BF921D-096D-264E-90B1-BB8D44B4647C}" destId="{2A66FEBD-27ED-0849-A6B4-08AAD254CD0B}" srcOrd="3" destOrd="0" presId="urn:microsoft.com/office/officeart/2008/layout/LinedList"/>
    <dgm:cxn modelId="{6509F24B-0A55-2F4C-B253-52C3070E2B89}" type="presParOf" srcId="{34BF921D-096D-264E-90B1-BB8D44B4647C}" destId="{B074C51C-078B-0647-AA0B-AC10E48482C9}" srcOrd="4" destOrd="0" presId="urn:microsoft.com/office/officeart/2008/layout/LinedList"/>
    <dgm:cxn modelId="{AB34996A-4DBD-BB49-8480-B547771F03AD}" type="presParOf" srcId="{B074C51C-078B-0647-AA0B-AC10E48482C9}" destId="{30B01FF7-D4FA-7C4B-B112-9D17AEF02A29}" srcOrd="0" destOrd="0" presId="urn:microsoft.com/office/officeart/2008/layout/LinedList"/>
    <dgm:cxn modelId="{EF655A04-D69C-674D-BC62-77057ECE66A7}" type="presParOf" srcId="{B074C51C-078B-0647-AA0B-AC10E48482C9}" destId="{9C2FDFC3-B63B-3343-A4BF-FE8A8230716B}" srcOrd="1" destOrd="0" presId="urn:microsoft.com/office/officeart/2008/layout/LinedList"/>
    <dgm:cxn modelId="{0CA8AD8D-646E-2E49-8E03-7652D347EF53}" type="presParOf" srcId="{B074C51C-078B-0647-AA0B-AC10E48482C9}" destId="{B9107020-338D-5C4B-AF2B-F7FA7D80AB6E}" srcOrd="2" destOrd="0" presId="urn:microsoft.com/office/officeart/2008/layout/LinedList"/>
    <dgm:cxn modelId="{986AF0FA-CC6F-084A-8B77-C14DCB0174D0}" type="presParOf" srcId="{34BF921D-096D-264E-90B1-BB8D44B4647C}" destId="{0E257C85-4D3A-A845-AA71-73011C225B5D}" srcOrd="5" destOrd="0" presId="urn:microsoft.com/office/officeart/2008/layout/LinedList"/>
    <dgm:cxn modelId="{6C95208D-3C3E-C44E-9386-6E5190D0AC9D}" type="presParOf" srcId="{34BF921D-096D-264E-90B1-BB8D44B4647C}" destId="{130B60BD-1A72-3D48-99CA-BE17115D919C}" srcOrd="6" destOrd="0" presId="urn:microsoft.com/office/officeart/2008/layout/LinedList"/>
    <dgm:cxn modelId="{CF55AE7E-1B50-0643-AC90-86C7DF6D3DC7}" type="presParOf" srcId="{34BF921D-096D-264E-90B1-BB8D44B4647C}" destId="{D4835C76-AFB0-074B-960D-6780FBD727C2}" srcOrd="7" destOrd="0" presId="urn:microsoft.com/office/officeart/2008/layout/LinedList"/>
    <dgm:cxn modelId="{CEC9F708-05DB-1747-8932-C628F685592B}" type="presParOf" srcId="{D4835C76-AFB0-074B-960D-6780FBD727C2}" destId="{6E1BC645-7A29-E24F-8626-CB7E74E8AF88}" srcOrd="0" destOrd="0" presId="urn:microsoft.com/office/officeart/2008/layout/LinedList"/>
    <dgm:cxn modelId="{CA55AC81-28E4-0B46-82A2-DA89DF202440}" type="presParOf" srcId="{D4835C76-AFB0-074B-960D-6780FBD727C2}" destId="{B4EC9399-7401-764E-943B-FA0789C577D5}" srcOrd="1" destOrd="0" presId="urn:microsoft.com/office/officeart/2008/layout/LinedList"/>
    <dgm:cxn modelId="{CBE7538B-CF7F-E04A-B75C-40E6952A6B36}" type="presParOf" srcId="{D4835C76-AFB0-074B-960D-6780FBD727C2}" destId="{588A7955-DA96-0B44-9604-FC68CF890294}" srcOrd="2" destOrd="0" presId="urn:microsoft.com/office/officeart/2008/layout/LinedList"/>
    <dgm:cxn modelId="{3CE3789D-A707-E648-AA9A-F985A2647913}" type="presParOf" srcId="{34BF921D-096D-264E-90B1-BB8D44B4647C}" destId="{DC6540AE-FC8E-2647-869F-4317FFC96276}" srcOrd="8" destOrd="0" presId="urn:microsoft.com/office/officeart/2008/layout/LinedList"/>
    <dgm:cxn modelId="{6424D900-6704-5842-93AD-2FA6E916D6A4}" type="presParOf" srcId="{34BF921D-096D-264E-90B1-BB8D44B4647C}" destId="{57EBD7AD-8496-4046-A8A7-86F17BBD97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BF62EA-6F92-9E40-B40C-6CC7F703A65B}" type="doc">
      <dgm:prSet loTypeId="urn:microsoft.com/office/officeart/2005/8/layout/vList4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C478969-7A84-A74E-A3A2-AA78C5672A60}">
      <dgm:prSet phldrT="[Text]"/>
      <dgm:spPr/>
      <dgm:t>
        <a:bodyPr/>
        <a:lstStyle/>
        <a:p>
          <a:r>
            <a:rPr lang="en-US" dirty="0" smtClean="0"/>
            <a:t>##</a:t>
          </a:r>
          <a:r>
            <a:rPr lang="en-US" baseline="0" dirty="0" smtClean="0"/>
            <a:t> Hostel</a:t>
          </a:r>
          <a:endParaRPr lang="en-US" dirty="0"/>
        </a:p>
      </dgm:t>
    </dgm:pt>
    <dgm:pt modelId="{86F346C1-B08E-EA46-A453-B807BFEB1983}" type="parTrans" cxnId="{EC07938F-B440-2949-AB0C-329180FBF58B}">
      <dgm:prSet/>
      <dgm:spPr/>
      <dgm:t>
        <a:bodyPr/>
        <a:lstStyle/>
        <a:p>
          <a:endParaRPr lang="en-US"/>
        </a:p>
      </dgm:t>
    </dgm:pt>
    <dgm:pt modelId="{57C8306E-B83D-3544-8EBC-9E8D18F65624}" type="sibTrans" cxnId="{EC07938F-B440-2949-AB0C-329180FBF58B}">
      <dgm:prSet/>
      <dgm:spPr/>
      <dgm:t>
        <a:bodyPr/>
        <a:lstStyle/>
        <a:p>
          <a:endParaRPr lang="en-US"/>
        </a:p>
      </dgm:t>
    </dgm:pt>
    <dgm:pt modelId="{F554F8C0-2F14-3140-9AAD-04EF709BBE14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7374</a:t>
          </a:r>
          <a:endParaRPr lang="en-US" dirty="0"/>
        </a:p>
      </dgm:t>
    </dgm:pt>
    <dgm:pt modelId="{862B4254-38F5-C44B-9619-9FAE73EEC5A1}" type="parTrans" cxnId="{F0F25D5F-A8A0-894F-BAAE-E33DB00A5DB6}">
      <dgm:prSet/>
      <dgm:spPr/>
      <dgm:t>
        <a:bodyPr/>
        <a:lstStyle/>
        <a:p>
          <a:endParaRPr lang="en-US"/>
        </a:p>
      </dgm:t>
    </dgm:pt>
    <dgm:pt modelId="{00FE2F08-95E7-9A41-AD1B-E98E473EC26D}" type="sibTrans" cxnId="{F0F25D5F-A8A0-894F-BAAE-E33DB00A5DB6}">
      <dgm:prSet/>
      <dgm:spPr/>
      <dgm:t>
        <a:bodyPr/>
        <a:lstStyle/>
        <a:p>
          <a:endParaRPr lang="en-US"/>
        </a:p>
      </dgm:t>
    </dgm:pt>
    <dgm:pt modelId="{67BE5E6C-4F77-BE44-9817-DE2711639DEE}">
      <dgm:prSet phldrT="[Text]" phldr="1"/>
      <dgm:spPr/>
      <dgm:t>
        <a:bodyPr/>
        <a:lstStyle/>
        <a:p>
          <a:endParaRPr lang="en-US"/>
        </a:p>
      </dgm:t>
    </dgm:pt>
    <dgm:pt modelId="{9CE79525-E291-E942-8F91-1C1C142F8915}" type="parTrans" cxnId="{A6D6F141-54A5-2F4E-AAD1-2F919BFDABD7}">
      <dgm:prSet/>
      <dgm:spPr/>
      <dgm:t>
        <a:bodyPr/>
        <a:lstStyle/>
        <a:p>
          <a:endParaRPr lang="en-US"/>
        </a:p>
      </dgm:t>
    </dgm:pt>
    <dgm:pt modelId="{DA20B455-070B-CE45-96A7-111133B15244}" type="sibTrans" cxnId="{A6D6F141-54A5-2F4E-AAD1-2F919BFDABD7}">
      <dgm:prSet/>
      <dgm:spPr/>
      <dgm:t>
        <a:bodyPr/>
        <a:lstStyle/>
        <a:p>
          <a:endParaRPr lang="en-US"/>
        </a:p>
      </dgm:t>
    </dgm:pt>
    <dgm:pt modelId="{BD0EB08C-2591-8742-9678-AFEE482F33E6}">
      <dgm:prSet phldrT="[Text]"/>
      <dgm:spPr/>
      <dgm:t>
        <a:bodyPr/>
        <a:lstStyle/>
        <a:p>
          <a:r>
            <a:rPr lang="en-US" dirty="0" smtClean="0"/>
            <a:t>$$ Hotel</a:t>
          </a:r>
          <a:endParaRPr lang="en-US" dirty="0"/>
        </a:p>
      </dgm:t>
    </dgm:pt>
    <dgm:pt modelId="{4604D50A-E596-7948-A845-829EDE3C2C68}" type="parTrans" cxnId="{3ECFBA3D-062A-BD48-A1F9-048551ED0015}">
      <dgm:prSet/>
      <dgm:spPr/>
      <dgm:t>
        <a:bodyPr/>
        <a:lstStyle/>
        <a:p>
          <a:endParaRPr lang="en-US"/>
        </a:p>
      </dgm:t>
    </dgm:pt>
    <dgm:pt modelId="{66A20263-EA99-0046-8EC6-0188D9D055B5}" type="sibTrans" cxnId="{3ECFBA3D-062A-BD48-A1F9-048551ED0015}">
      <dgm:prSet/>
      <dgm:spPr/>
      <dgm:t>
        <a:bodyPr/>
        <a:lstStyle/>
        <a:p>
          <a:endParaRPr lang="en-US"/>
        </a:p>
      </dgm:t>
    </dgm:pt>
    <dgm:pt modelId="{CD65AC2D-5CEF-924E-90E1-58ADA1353CB4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131173</a:t>
          </a:r>
          <a:endParaRPr lang="en-US" dirty="0"/>
        </a:p>
      </dgm:t>
    </dgm:pt>
    <dgm:pt modelId="{9AD9B6D2-C2D2-B44D-843C-759DE2DF4631}" type="parTrans" cxnId="{7CE0FDFF-9B1D-E946-B2CE-D565B240AAA7}">
      <dgm:prSet/>
      <dgm:spPr/>
      <dgm:t>
        <a:bodyPr/>
        <a:lstStyle/>
        <a:p>
          <a:endParaRPr lang="en-US"/>
        </a:p>
      </dgm:t>
    </dgm:pt>
    <dgm:pt modelId="{49455A73-BDC3-EE40-AA5F-43791F859608}" type="sibTrans" cxnId="{7CE0FDFF-9B1D-E946-B2CE-D565B240AAA7}">
      <dgm:prSet/>
      <dgm:spPr/>
      <dgm:t>
        <a:bodyPr/>
        <a:lstStyle/>
        <a:p>
          <a:endParaRPr lang="en-US"/>
        </a:p>
      </dgm:t>
    </dgm:pt>
    <dgm:pt modelId="{5A11B7AF-0D33-194A-8CD5-5A9520540ACE}">
      <dgm:prSet phldrT="[Text]" phldr="1"/>
      <dgm:spPr/>
      <dgm:t>
        <a:bodyPr/>
        <a:lstStyle/>
        <a:p>
          <a:endParaRPr lang="en-US"/>
        </a:p>
      </dgm:t>
    </dgm:pt>
    <dgm:pt modelId="{63BB80CE-C5AB-494B-9103-488D02A9887B}" type="parTrans" cxnId="{95E535F9-B483-6E4E-8417-72A2FF00D8EC}">
      <dgm:prSet/>
      <dgm:spPr/>
      <dgm:t>
        <a:bodyPr/>
        <a:lstStyle/>
        <a:p>
          <a:endParaRPr lang="en-US"/>
        </a:p>
      </dgm:t>
    </dgm:pt>
    <dgm:pt modelId="{5D52CC81-7F1E-5648-938E-09F796684DF5}" type="sibTrans" cxnId="{95E535F9-B483-6E4E-8417-72A2FF00D8EC}">
      <dgm:prSet/>
      <dgm:spPr/>
      <dgm:t>
        <a:bodyPr/>
        <a:lstStyle/>
        <a:p>
          <a:endParaRPr lang="en-US"/>
        </a:p>
      </dgm:t>
    </dgm:pt>
    <dgm:pt modelId="{2F77DBEE-6364-E248-ADEE-4C6462A000EC}">
      <dgm:prSet phldrT="[Text]"/>
      <dgm:spPr/>
      <dgm:t>
        <a:bodyPr/>
        <a:lstStyle/>
        <a:p>
          <a:r>
            <a:rPr lang="en-US" dirty="0" smtClean="0"/>
            <a:t>^^ Guest House</a:t>
          </a:r>
          <a:endParaRPr lang="en-US" dirty="0"/>
        </a:p>
      </dgm:t>
    </dgm:pt>
    <dgm:pt modelId="{E5772533-8221-F541-B301-600CD25E1BC3}" type="parTrans" cxnId="{9991F3A0-DFCB-F147-A101-CE86E49E161F}">
      <dgm:prSet/>
      <dgm:spPr/>
      <dgm:t>
        <a:bodyPr/>
        <a:lstStyle/>
        <a:p>
          <a:endParaRPr lang="en-US"/>
        </a:p>
      </dgm:t>
    </dgm:pt>
    <dgm:pt modelId="{C6E1076C-B354-384E-A889-503EB6AC0E51}" type="sibTrans" cxnId="{9991F3A0-DFCB-F147-A101-CE86E49E161F}">
      <dgm:prSet/>
      <dgm:spPr/>
      <dgm:t>
        <a:bodyPr/>
        <a:lstStyle/>
        <a:p>
          <a:endParaRPr lang="en-US"/>
        </a:p>
      </dgm:t>
    </dgm:pt>
    <dgm:pt modelId="{543F0E79-E3D0-8046-96E8-C99A39DA169F}">
      <dgm:prSet phldrT="[Text]"/>
      <dgm:spPr/>
      <dgm:t>
        <a:bodyPr/>
        <a:lstStyle/>
        <a:p>
          <a:r>
            <a:rPr lang="en-US" dirty="0" err="1" smtClean="0"/>
            <a:t>Prop_id</a:t>
          </a:r>
          <a:r>
            <a:rPr lang="en-US" dirty="0" smtClean="0"/>
            <a:t> 37331</a:t>
          </a:r>
          <a:endParaRPr lang="en-US" dirty="0"/>
        </a:p>
      </dgm:t>
    </dgm:pt>
    <dgm:pt modelId="{1902234C-AC98-5243-A0CF-88DFFCBB743C}" type="parTrans" cxnId="{0221CAA7-FF49-A247-907B-B745CB129764}">
      <dgm:prSet/>
      <dgm:spPr/>
      <dgm:t>
        <a:bodyPr/>
        <a:lstStyle/>
        <a:p>
          <a:endParaRPr lang="en-US"/>
        </a:p>
      </dgm:t>
    </dgm:pt>
    <dgm:pt modelId="{FC12BDB5-7B99-4A4C-B324-81C50082BEC5}" type="sibTrans" cxnId="{0221CAA7-FF49-A247-907B-B745CB129764}">
      <dgm:prSet/>
      <dgm:spPr/>
      <dgm:t>
        <a:bodyPr/>
        <a:lstStyle/>
        <a:p>
          <a:endParaRPr lang="en-US"/>
        </a:p>
      </dgm:t>
    </dgm:pt>
    <dgm:pt modelId="{ACF36709-5D49-2446-AC25-0EBD41C7BB46}">
      <dgm:prSet phldrT="[Text]" phldr="1"/>
      <dgm:spPr/>
      <dgm:t>
        <a:bodyPr/>
        <a:lstStyle/>
        <a:p>
          <a:endParaRPr lang="en-US"/>
        </a:p>
      </dgm:t>
    </dgm:pt>
    <dgm:pt modelId="{372D1D2C-7DF6-A344-9560-B2FDAC80C307}" type="parTrans" cxnId="{C98503CF-85D9-7E40-ADE9-A888509BDAE4}">
      <dgm:prSet/>
      <dgm:spPr/>
      <dgm:t>
        <a:bodyPr/>
        <a:lstStyle/>
        <a:p>
          <a:endParaRPr lang="en-US"/>
        </a:p>
      </dgm:t>
    </dgm:pt>
    <dgm:pt modelId="{DEE3ACE7-92C2-B248-A35B-818A2A235671}" type="sibTrans" cxnId="{C98503CF-85D9-7E40-ADE9-A888509BDAE4}">
      <dgm:prSet/>
      <dgm:spPr/>
      <dgm:t>
        <a:bodyPr/>
        <a:lstStyle/>
        <a:p>
          <a:endParaRPr lang="en-US"/>
        </a:p>
      </dgm:t>
    </dgm:pt>
    <dgm:pt modelId="{306BEC35-67DF-2D40-8EE1-23CBC5A39B34}" type="pres">
      <dgm:prSet presAssocID="{87BF62EA-6F92-9E40-B40C-6CC7F703A65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E4F826-5A57-AD46-8193-DA20AB24CBB6}" type="pres">
      <dgm:prSet presAssocID="{7C478969-7A84-A74E-A3A2-AA78C5672A60}" presName="comp" presStyleCnt="0"/>
      <dgm:spPr/>
    </dgm:pt>
    <dgm:pt modelId="{2699A55D-3216-F941-B340-53724E374BF3}" type="pres">
      <dgm:prSet presAssocID="{7C478969-7A84-A74E-A3A2-AA78C5672A60}" presName="box" presStyleLbl="node1" presStyleIdx="0" presStyleCnt="3"/>
      <dgm:spPr/>
      <dgm:t>
        <a:bodyPr/>
        <a:lstStyle/>
        <a:p>
          <a:endParaRPr lang="en-US"/>
        </a:p>
      </dgm:t>
    </dgm:pt>
    <dgm:pt modelId="{C1DE942D-C281-C647-B0A0-8051F6F5C6F1}" type="pres">
      <dgm:prSet presAssocID="{7C478969-7A84-A74E-A3A2-AA78C5672A6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025EF229-863C-F846-A33C-46E8ED2863B8}" type="pres">
      <dgm:prSet presAssocID="{7C478969-7A84-A74E-A3A2-AA78C5672A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F7FD5-DA5C-5140-871B-89259B064FC8}" type="pres">
      <dgm:prSet presAssocID="{57C8306E-B83D-3544-8EBC-9E8D18F65624}" presName="spacer" presStyleCnt="0"/>
      <dgm:spPr/>
    </dgm:pt>
    <dgm:pt modelId="{B58145F0-D637-2140-BF31-4B652F04495C}" type="pres">
      <dgm:prSet presAssocID="{BD0EB08C-2591-8742-9678-AFEE482F33E6}" presName="comp" presStyleCnt="0"/>
      <dgm:spPr/>
    </dgm:pt>
    <dgm:pt modelId="{2C433ACA-820E-BF48-88A7-C8E891266AD2}" type="pres">
      <dgm:prSet presAssocID="{BD0EB08C-2591-8742-9678-AFEE482F33E6}" presName="box" presStyleLbl="node1" presStyleIdx="1" presStyleCnt="3"/>
      <dgm:spPr/>
      <dgm:t>
        <a:bodyPr/>
        <a:lstStyle/>
        <a:p>
          <a:endParaRPr lang="en-US"/>
        </a:p>
      </dgm:t>
    </dgm:pt>
    <dgm:pt modelId="{C57A8D82-749D-F949-A433-F390F3BC5A84}" type="pres">
      <dgm:prSet presAssocID="{BD0EB08C-2591-8742-9678-AFEE482F33E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525E962E-F65A-5A43-936F-7AC1865D4CFC}" type="pres">
      <dgm:prSet presAssocID="{BD0EB08C-2591-8742-9678-AFEE482F33E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12541-45CC-E14B-81C6-DB893A9B2FF1}" type="pres">
      <dgm:prSet presAssocID="{66A20263-EA99-0046-8EC6-0188D9D055B5}" presName="spacer" presStyleCnt="0"/>
      <dgm:spPr/>
    </dgm:pt>
    <dgm:pt modelId="{FBEC6EE7-DFCE-9E47-A304-754AF838EE20}" type="pres">
      <dgm:prSet presAssocID="{2F77DBEE-6364-E248-ADEE-4C6462A000EC}" presName="comp" presStyleCnt="0"/>
      <dgm:spPr/>
    </dgm:pt>
    <dgm:pt modelId="{2EDC46BA-4AD8-9747-8D5D-2F76A37E44DF}" type="pres">
      <dgm:prSet presAssocID="{2F77DBEE-6364-E248-ADEE-4C6462A000EC}" presName="box" presStyleLbl="node1" presStyleIdx="2" presStyleCnt="3"/>
      <dgm:spPr/>
      <dgm:t>
        <a:bodyPr/>
        <a:lstStyle/>
        <a:p>
          <a:endParaRPr lang="en-US"/>
        </a:p>
      </dgm:t>
    </dgm:pt>
    <dgm:pt modelId="{70D8B4A1-BFE5-084A-B952-EB836A29FC5F}" type="pres">
      <dgm:prSet presAssocID="{2F77DBEE-6364-E248-ADEE-4C6462A000EC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0D07289-9D6A-EA4A-8226-6723C3F6B445}" type="pres">
      <dgm:prSet presAssocID="{2F77DBEE-6364-E248-ADEE-4C6462A000E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3B261-48BE-514C-9563-86C933B67034}" type="presOf" srcId="{F554F8C0-2F14-3140-9AAD-04EF709BBE14}" destId="{025EF229-863C-F846-A33C-46E8ED2863B8}" srcOrd="1" destOrd="1" presId="urn:microsoft.com/office/officeart/2005/8/layout/vList4"/>
    <dgm:cxn modelId="{ACC22724-D04B-C54F-8B17-4573E9B85781}" type="presOf" srcId="{67BE5E6C-4F77-BE44-9817-DE2711639DEE}" destId="{025EF229-863C-F846-A33C-46E8ED2863B8}" srcOrd="1" destOrd="2" presId="urn:microsoft.com/office/officeart/2005/8/layout/vList4"/>
    <dgm:cxn modelId="{D6FB01C6-C49E-8C45-B3F9-D25CE546F0A6}" type="presOf" srcId="{BD0EB08C-2591-8742-9678-AFEE482F33E6}" destId="{2C433ACA-820E-BF48-88A7-C8E891266AD2}" srcOrd="0" destOrd="0" presId="urn:microsoft.com/office/officeart/2005/8/layout/vList4"/>
    <dgm:cxn modelId="{792DDC1F-C01C-BC4B-850A-43F0B59BEBF9}" type="presOf" srcId="{543F0E79-E3D0-8046-96E8-C99A39DA169F}" destId="{2EDC46BA-4AD8-9747-8D5D-2F76A37E44DF}" srcOrd="0" destOrd="1" presId="urn:microsoft.com/office/officeart/2005/8/layout/vList4"/>
    <dgm:cxn modelId="{0221CAA7-FF49-A247-907B-B745CB129764}" srcId="{2F77DBEE-6364-E248-ADEE-4C6462A000EC}" destId="{543F0E79-E3D0-8046-96E8-C99A39DA169F}" srcOrd="0" destOrd="0" parTransId="{1902234C-AC98-5243-A0CF-88DFFCBB743C}" sibTransId="{FC12BDB5-7B99-4A4C-B324-81C50082BEC5}"/>
    <dgm:cxn modelId="{767F9A97-7F62-1641-8BF4-2E04C49A2EFC}" type="presOf" srcId="{2F77DBEE-6364-E248-ADEE-4C6462A000EC}" destId="{2EDC46BA-4AD8-9747-8D5D-2F76A37E44DF}" srcOrd="0" destOrd="0" presId="urn:microsoft.com/office/officeart/2005/8/layout/vList4"/>
    <dgm:cxn modelId="{EC07938F-B440-2949-AB0C-329180FBF58B}" srcId="{87BF62EA-6F92-9E40-B40C-6CC7F703A65B}" destId="{7C478969-7A84-A74E-A3A2-AA78C5672A60}" srcOrd="0" destOrd="0" parTransId="{86F346C1-B08E-EA46-A453-B807BFEB1983}" sibTransId="{57C8306E-B83D-3544-8EBC-9E8D18F65624}"/>
    <dgm:cxn modelId="{943B0770-AC27-894D-8FA2-3C98D0867905}" type="presOf" srcId="{ACF36709-5D49-2446-AC25-0EBD41C7BB46}" destId="{2EDC46BA-4AD8-9747-8D5D-2F76A37E44DF}" srcOrd="0" destOrd="2" presId="urn:microsoft.com/office/officeart/2005/8/layout/vList4"/>
    <dgm:cxn modelId="{EC52BD8F-606C-4345-97F2-9667B3F332AF}" type="presOf" srcId="{2F77DBEE-6364-E248-ADEE-4C6462A000EC}" destId="{20D07289-9D6A-EA4A-8226-6723C3F6B445}" srcOrd="1" destOrd="0" presId="urn:microsoft.com/office/officeart/2005/8/layout/vList4"/>
    <dgm:cxn modelId="{F5F4346F-7145-524A-8B34-086F75449E85}" type="presOf" srcId="{ACF36709-5D49-2446-AC25-0EBD41C7BB46}" destId="{20D07289-9D6A-EA4A-8226-6723C3F6B445}" srcOrd="1" destOrd="2" presId="urn:microsoft.com/office/officeart/2005/8/layout/vList4"/>
    <dgm:cxn modelId="{A6D6F141-54A5-2F4E-AAD1-2F919BFDABD7}" srcId="{7C478969-7A84-A74E-A3A2-AA78C5672A60}" destId="{67BE5E6C-4F77-BE44-9817-DE2711639DEE}" srcOrd="1" destOrd="0" parTransId="{9CE79525-E291-E942-8F91-1C1C142F8915}" sibTransId="{DA20B455-070B-CE45-96A7-111133B15244}"/>
    <dgm:cxn modelId="{DCCFB2E4-7C82-5C47-ABB8-0CB127943F85}" type="presOf" srcId="{87BF62EA-6F92-9E40-B40C-6CC7F703A65B}" destId="{306BEC35-67DF-2D40-8EE1-23CBC5A39B34}" srcOrd="0" destOrd="0" presId="urn:microsoft.com/office/officeart/2005/8/layout/vList4"/>
    <dgm:cxn modelId="{48AB750F-35E2-574F-80C7-2B4FD8E02515}" type="presOf" srcId="{5A11B7AF-0D33-194A-8CD5-5A9520540ACE}" destId="{2C433ACA-820E-BF48-88A7-C8E891266AD2}" srcOrd="0" destOrd="2" presId="urn:microsoft.com/office/officeart/2005/8/layout/vList4"/>
    <dgm:cxn modelId="{9991F3A0-DFCB-F147-A101-CE86E49E161F}" srcId="{87BF62EA-6F92-9E40-B40C-6CC7F703A65B}" destId="{2F77DBEE-6364-E248-ADEE-4C6462A000EC}" srcOrd="2" destOrd="0" parTransId="{E5772533-8221-F541-B301-600CD25E1BC3}" sibTransId="{C6E1076C-B354-384E-A889-503EB6AC0E51}"/>
    <dgm:cxn modelId="{E32C3E6B-56B5-9747-BCF1-5495EEDFDB2E}" type="presOf" srcId="{7C478969-7A84-A74E-A3A2-AA78C5672A60}" destId="{025EF229-863C-F846-A33C-46E8ED2863B8}" srcOrd="1" destOrd="0" presId="urn:microsoft.com/office/officeart/2005/8/layout/vList4"/>
    <dgm:cxn modelId="{3ECFBA3D-062A-BD48-A1F9-048551ED0015}" srcId="{87BF62EA-6F92-9E40-B40C-6CC7F703A65B}" destId="{BD0EB08C-2591-8742-9678-AFEE482F33E6}" srcOrd="1" destOrd="0" parTransId="{4604D50A-E596-7948-A845-829EDE3C2C68}" sibTransId="{66A20263-EA99-0046-8EC6-0188D9D055B5}"/>
    <dgm:cxn modelId="{8D845088-8457-994E-BB63-5346315A0C07}" type="presOf" srcId="{67BE5E6C-4F77-BE44-9817-DE2711639DEE}" destId="{2699A55D-3216-F941-B340-53724E374BF3}" srcOrd="0" destOrd="2" presId="urn:microsoft.com/office/officeart/2005/8/layout/vList4"/>
    <dgm:cxn modelId="{4665E6A9-5383-6444-B968-66FFCA0B8F1E}" type="presOf" srcId="{CD65AC2D-5CEF-924E-90E1-58ADA1353CB4}" destId="{2C433ACA-820E-BF48-88A7-C8E891266AD2}" srcOrd="0" destOrd="1" presId="urn:microsoft.com/office/officeart/2005/8/layout/vList4"/>
    <dgm:cxn modelId="{F3FDFB55-D6E1-6349-93CE-B87CA4CF4607}" type="presOf" srcId="{7C478969-7A84-A74E-A3A2-AA78C5672A60}" destId="{2699A55D-3216-F941-B340-53724E374BF3}" srcOrd="0" destOrd="0" presId="urn:microsoft.com/office/officeart/2005/8/layout/vList4"/>
    <dgm:cxn modelId="{C98503CF-85D9-7E40-ADE9-A888509BDAE4}" srcId="{2F77DBEE-6364-E248-ADEE-4C6462A000EC}" destId="{ACF36709-5D49-2446-AC25-0EBD41C7BB46}" srcOrd="1" destOrd="0" parTransId="{372D1D2C-7DF6-A344-9560-B2FDAC80C307}" sibTransId="{DEE3ACE7-92C2-B248-A35B-818A2A235671}"/>
    <dgm:cxn modelId="{7BBA056A-657E-774B-80F6-2520A534B585}" type="presOf" srcId="{BD0EB08C-2591-8742-9678-AFEE482F33E6}" destId="{525E962E-F65A-5A43-936F-7AC1865D4CFC}" srcOrd="1" destOrd="0" presId="urn:microsoft.com/office/officeart/2005/8/layout/vList4"/>
    <dgm:cxn modelId="{EDB1D638-4C6C-5342-988C-1297F3C9F923}" type="presOf" srcId="{CD65AC2D-5CEF-924E-90E1-58ADA1353CB4}" destId="{525E962E-F65A-5A43-936F-7AC1865D4CFC}" srcOrd="1" destOrd="1" presId="urn:microsoft.com/office/officeart/2005/8/layout/vList4"/>
    <dgm:cxn modelId="{F0F25D5F-A8A0-894F-BAAE-E33DB00A5DB6}" srcId="{7C478969-7A84-A74E-A3A2-AA78C5672A60}" destId="{F554F8C0-2F14-3140-9AAD-04EF709BBE14}" srcOrd="0" destOrd="0" parTransId="{862B4254-38F5-C44B-9619-9FAE73EEC5A1}" sibTransId="{00FE2F08-95E7-9A41-AD1B-E98E473EC26D}"/>
    <dgm:cxn modelId="{132A33A7-8915-5245-B797-01B89AF0D290}" type="presOf" srcId="{543F0E79-E3D0-8046-96E8-C99A39DA169F}" destId="{20D07289-9D6A-EA4A-8226-6723C3F6B445}" srcOrd="1" destOrd="1" presId="urn:microsoft.com/office/officeart/2005/8/layout/vList4"/>
    <dgm:cxn modelId="{95E535F9-B483-6E4E-8417-72A2FF00D8EC}" srcId="{BD0EB08C-2591-8742-9678-AFEE482F33E6}" destId="{5A11B7AF-0D33-194A-8CD5-5A9520540ACE}" srcOrd="1" destOrd="0" parTransId="{63BB80CE-C5AB-494B-9103-488D02A9887B}" sibTransId="{5D52CC81-7F1E-5648-938E-09F796684DF5}"/>
    <dgm:cxn modelId="{7CE0FDFF-9B1D-E946-B2CE-D565B240AAA7}" srcId="{BD0EB08C-2591-8742-9678-AFEE482F33E6}" destId="{CD65AC2D-5CEF-924E-90E1-58ADA1353CB4}" srcOrd="0" destOrd="0" parTransId="{9AD9B6D2-C2D2-B44D-843C-759DE2DF4631}" sibTransId="{49455A73-BDC3-EE40-AA5F-43791F859608}"/>
    <dgm:cxn modelId="{C3BD238E-CD63-4642-85B4-59D8DC0F5011}" type="presOf" srcId="{F554F8C0-2F14-3140-9AAD-04EF709BBE14}" destId="{2699A55D-3216-F941-B340-53724E374BF3}" srcOrd="0" destOrd="1" presId="urn:microsoft.com/office/officeart/2005/8/layout/vList4"/>
    <dgm:cxn modelId="{00254851-3F18-C642-B0E0-71780B73B525}" type="presOf" srcId="{5A11B7AF-0D33-194A-8CD5-5A9520540ACE}" destId="{525E962E-F65A-5A43-936F-7AC1865D4CFC}" srcOrd="1" destOrd="2" presId="urn:microsoft.com/office/officeart/2005/8/layout/vList4"/>
    <dgm:cxn modelId="{0BAD1A61-C8B6-B84E-9FD8-480293C6EB5F}" type="presParOf" srcId="{306BEC35-67DF-2D40-8EE1-23CBC5A39B34}" destId="{EBE4F826-5A57-AD46-8193-DA20AB24CBB6}" srcOrd="0" destOrd="0" presId="urn:microsoft.com/office/officeart/2005/8/layout/vList4"/>
    <dgm:cxn modelId="{4664BC33-2A0D-774D-9E22-0FA7D07F4A4D}" type="presParOf" srcId="{EBE4F826-5A57-AD46-8193-DA20AB24CBB6}" destId="{2699A55D-3216-F941-B340-53724E374BF3}" srcOrd="0" destOrd="0" presId="urn:microsoft.com/office/officeart/2005/8/layout/vList4"/>
    <dgm:cxn modelId="{98B5A8AF-13B0-EE47-8A2F-92027996E0C6}" type="presParOf" srcId="{EBE4F826-5A57-AD46-8193-DA20AB24CBB6}" destId="{C1DE942D-C281-C647-B0A0-8051F6F5C6F1}" srcOrd="1" destOrd="0" presId="urn:microsoft.com/office/officeart/2005/8/layout/vList4"/>
    <dgm:cxn modelId="{CBE7DC59-921C-304A-9283-2C69231CA435}" type="presParOf" srcId="{EBE4F826-5A57-AD46-8193-DA20AB24CBB6}" destId="{025EF229-863C-F846-A33C-46E8ED2863B8}" srcOrd="2" destOrd="0" presId="urn:microsoft.com/office/officeart/2005/8/layout/vList4"/>
    <dgm:cxn modelId="{92434FC6-5DFB-C047-8322-7E95DD858E83}" type="presParOf" srcId="{306BEC35-67DF-2D40-8EE1-23CBC5A39B34}" destId="{851F7FD5-DA5C-5140-871B-89259B064FC8}" srcOrd="1" destOrd="0" presId="urn:microsoft.com/office/officeart/2005/8/layout/vList4"/>
    <dgm:cxn modelId="{333F4790-49E6-3046-A691-4639067D6C18}" type="presParOf" srcId="{306BEC35-67DF-2D40-8EE1-23CBC5A39B34}" destId="{B58145F0-D637-2140-BF31-4B652F04495C}" srcOrd="2" destOrd="0" presId="urn:microsoft.com/office/officeart/2005/8/layout/vList4"/>
    <dgm:cxn modelId="{1E4DC409-AB1C-914B-9765-50036848956F}" type="presParOf" srcId="{B58145F0-D637-2140-BF31-4B652F04495C}" destId="{2C433ACA-820E-BF48-88A7-C8E891266AD2}" srcOrd="0" destOrd="0" presId="urn:microsoft.com/office/officeart/2005/8/layout/vList4"/>
    <dgm:cxn modelId="{C9ACBC07-18A7-184C-9254-5B3AB9476478}" type="presParOf" srcId="{B58145F0-D637-2140-BF31-4B652F04495C}" destId="{C57A8D82-749D-F949-A433-F390F3BC5A84}" srcOrd="1" destOrd="0" presId="urn:microsoft.com/office/officeart/2005/8/layout/vList4"/>
    <dgm:cxn modelId="{EF139D0A-8869-C44B-8F1B-0F4E4A258B7E}" type="presParOf" srcId="{B58145F0-D637-2140-BF31-4B652F04495C}" destId="{525E962E-F65A-5A43-936F-7AC1865D4CFC}" srcOrd="2" destOrd="0" presId="urn:microsoft.com/office/officeart/2005/8/layout/vList4"/>
    <dgm:cxn modelId="{D46A63A8-1F7C-0D45-8CA7-2DBE5DE2A47A}" type="presParOf" srcId="{306BEC35-67DF-2D40-8EE1-23CBC5A39B34}" destId="{26012541-45CC-E14B-81C6-DB893A9B2FF1}" srcOrd="3" destOrd="0" presId="urn:microsoft.com/office/officeart/2005/8/layout/vList4"/>
    <dgm:cxn modelId="{6B4E447D-D06B-7146-B6FA-2694C5E78CB9}" type="presParOf" srcId="{306BEC35-67DF-2D40-8EE1-23CBC5A39B34}" destId="{FBEC6EE7-DFCE-9E47-A304-754AF838EE20}" srcOrd="4" destOrd="0" presId="urn:microsoft.com/office/officeart/2005/8/layout/vList4"/>
    <dgm:cxn modelId="{FEE89E2C-4FBB-3849-B222-1BEE485EDA17}" type="presParOf" srcId="{FBEC6EE7-DFCE-9E47-A304-754AF838EE20}" destId="{2EDC46BA-4AD8-9747-8D5D-2F76A37E44DF}" srcOrd="0" destOrd="0" presId="urn:microsoft.com/office/officeart/2005/8/layout/vList4"/>
    <dgm:cxn modelId="{1B7CBE86-8CBB-A84B-B3DA-4038CD3D70FC}" type="presParOf" srcId="{FBEC6EE7-DFCE-9E47-A304-754AF838EE20}" destId="{70D8B4A1-BFE5-084A-B952-EB836A29FC5F}" srcOrd="1" destOrd="0" presId="urn:microsoft.com/office/officeart/2005/8/layout/vList4"/>
    <dgm:cxn modelId="{784A8DEA-1C21-D04A-8F5B-3F9751ED672F}" type="presParOf" srcId="{FBEC6EE7-DFCE-9E47-A304-754AF838EE20}" destId="{20D07289-9D6A-EA4A-8226-6723C3F6B44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Processing</a:t>
          </a:r>
          <a:endParaRPr lang="en-US" sz="4000" kern="1200" dirty="0"/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3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Mining</a:t>
          </a:r>
          <a:endParaRPr lang="en-US" sz="4000" kern="1200" dirty="0"/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3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5E49-BE09-1545-BE1F-A1AE22AD3A08}">
      <dsp:nvSpPr>
        <dsp:cNvPr id="0" name=""/>
        <dsp:cNvSpPr/>
      </dsp:nvSpPr>
      <dsp:spPr>
        <a:xfrm>
          <a:off x="779045" y="531"/>
          <a:ext cx="3371463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2. Unbalanced</a:t>
          </a:r>
          <a:r>
            <a:rPr lang="en-US" sz="3600" kern="1200" baseline="0" dirty="0" smtClean="0"/>
            <a:t> Data</a:t>
          </a:r>
          <a:endParaRPr lang="en-US" sz="3600" kern="1200" dirty="0"/>
        </a:p>
      </dsp:txBody>
      <dsp:txXfrm>
        <a:off x="830011" y="51497"/>
        <a:ext cx="3269531" cy="1638178"/>
      </dsp:txXfrm>
    </dsp:sp>
    <dsp:sp modelId="{2A1C24FA-158F-1446-9B8B-B02008FADD62}">
      <dsp:nvSpPr>
        <dsp:cNvPr id="0" name=""/>
        <dsp:cNvSpPr/>
      </dsp:nvSpPr>
      <dsp:spPr>
        <a:xfrm rot="5400000">
          <a:off x="2138506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2229862" y="1849398"/>
        <a:ext cx="469829" cy="456779"/>
      </dsp:txXfrm>
    </dsp:sp>
    <dsp:sp modelId="{C0F12D19-ECF6-C94C-9E73-B26E01205FCF}">
      <dsp:nvSpPr>
        <dsp:cNvPr id="0" name=""/>
        <dsp:cNvSpPr/>
      </dsp:nvSpPr>
      <dsp:spPr>
        <a:xfrm>
          <a:off x="779045" y="2610696"/>
          <a:ext cx="3371463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Balancing data</a:t>
          </a:r>
          <a:endParaRPr lang="en-US" sz="3600" kern="1200" dirty="0"/>
        </a:p>
      </dsp:txBody>
      <dsp:txXfrm>
        <a:off x="830011" y="2661662"/>
        <a:ext cx="3269531" cy="1638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5E49-BE09-1545-BE1F-A1AE22AD3A08}">
      <dsp:nvSpPr>
        <dsp:cNvPr id="0" name=""/>
        <dsp:cNvSpPr/>
      </dsp:nvSpPr>
      <dsp:spPr>
        <a:xfrm>
          <a:off x="898677" y="531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 Two Target</a:t>
          </a:r>
          <a:r>
            <a:rPr lang="en-US" sz="3600" kern="1200" baseline="0" dirty="0" smtClean="0"/>
            <a:t> Values</a:t>
          </a:r>
          <a:endParaRPr lang="en-US" sz="3600" kern="1200" dirty="0"/>
        </a:p>
      </dsp:txBody>
      <dsp:txXfrm>
        <a:off x="949643" y="51497"/>
        <a:ext cx="3030266" cy="1638178"/>
      </dsp:txXfrm>
    </dsp:sp>
    <dsp:sp modelId="{2A1C24FA-158F-1446-9B8B-B02008FADD62}">
      <dsp:nvSpPr>
        <dsp:cNvPr id="0" name=""/>
        <dsp:cNvSpPr/>
      </dsp:nvSpPr>
      <dsp:spPr>
        <a:xfrm rot="5400000">
          <a:off x="2138506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2229862" y="1849398"/>
        <a:ext cx="469829" cy="456779"/>
      </dsp:txXfrm>
    </dsp:sp>
    <dsp:sp modelId="{C0F12D19-ECF6-C94C-9E73-B26E01205FCF}">
      <dsp:nvSpPr>
        <dsp:cNvPr id="0" name=""/>
        <dsp:cNvSpPr/>
      </dsp:nvSpPr>
      <dsp:spPr>
        <a:xfrm>
          <a:off x="898677" y="2610696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One Target Value</a:t>
          </a:r>
          <a:endParaRPr lang="en-US" sz="3600" kern="1200" dirty="0"/>
        </a:p>
      </dsp:txBody>
      <dsp:txXfrm>
        <a:off x="949643" y="2661662"/>
        <a:ext cx="3030266" cy="1638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B759-87A6-D74E-85DC-0F5F44065E5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F0BEA-BE2D-A34C-BCA5-9DA08745BE4B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Process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   </a:t>
          </a: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0"/>
        <a:ext cx="2103120" cy="1087834"/>
      </dsp:txXfrm>
    </dsp:sp>
    <dsp:sp modelId="{A2C89F56-2FAE-9747-813E-EECFF4029B6F}">
      <dsp:nvSpPr>
        <dsp:cNvPr id="0" name=""/>
        <dsp:cNvSpPr/>
      </dsp:nvSpPr>
      <dsp:spPr>
        <a:xfrm>
          <a:off x="2260854" y="25283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unnecessary attributes (R)</a:t>
          </a:r>
        </a:p>
      </dsp:txBody>
      <dsp:txXfrm>
        <a:off x="2260854" y="25283"/>
        <a:ext cx="8254746" cy="505673"/>
      </dsp:txXfrm>
    </dsp:sp>
    <dsp:sp modelId="{67607B83-2096-7D45-8644-F0472857BC70}">
      <dsp:nvSpPr>
        <dsp:cNvPr id="0" name=""/>
        <dsp:cNvSpPr/>
      </dsp:nvSpPr>
      <dsp:spPr>
        <a:xfrm>
          <a:off x="2103120" y="5309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713D3B-7189-424C-8B6D-653823AC1CC1}">
      <dsp:nvSpPr>
        <dsp:cNvPr id="0" name=""/>
        <dsp:cNvSpPr/>
      </dsp:nvSpPr>
      <dsp:spPr>
        <a:xfrm>
          <a:off x="2260854" y="556240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Into numeric values (R)</a:t>
          </a:r>
          <a:endParaRPr lang="en-US" sz="1400" kern="1200" dirty="0"/>
        </a:p>
      </dsp:txBody>
      <dsp:txXfrm>
        <a:off x="2260854" y="556240"/>
        <a:ext cx="8254746" cy="505673"/>
      </dsp:txXfrm>
    </dsp:sp>
    <dsp:sp modelId="{24ED70C6-F0A1-F241-B24B-46AE6EEFAC4E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5A11A7-43E3-7944-9CC7-A1F6493356D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35013-4E58-B34F-9A5E-A8680C097C65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Cluster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 Test Data</a:t>
          </a:r>
          <a:endParaRPr lang="en-US" sz="2400" kern="1200" dirty="0"/>
        </a:p>
      </dsp:txBody>
      <dsp:txXfrm>
        <a:off x="0" y="1087834"/>
        <a:ext cx="2103120" cy="1087834"/>
      </dsp:txXfrm>
    </dsp:sp>
    <dsp:sp modelId="{54A3FA13-E0AF-D14F-B5F9-1A8ED76073F5}">
      <dsp:nvSpPr>
        <dsp:cNvPr id="0" name=""/>
        <dsp:cNvSpPr/>
      </dsp:nvSpPr>
      <dsp:spPr>
        <a:xfrm>
          <a:off x="2260854" y="1113118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sz="1400" kern="1200" dirty="0" err="1" smtClean="0">
              <a:solidFill>
                <a:srgbClr val="C00000"/>
              </a:solidFill>
            </a:rPr>
            <a:t>weka</a:t>
          </a:r>
          <a:r>
            <a:rPr lang="en-US" altLang="ko-KR" sz="1400" kern="1200" dirty="0" smtClean="0">
              <a:solidFill>
                <a:srgbClr val="C00000"/>
              </a:solidFill>
            </a:rPr>
            <a:t>)</a:t>
          </a:r>
          <a:endParaRPr lang="en-US" sz="1400" kern="1200" dirty="0"/>
        </a:p>
      </dsp:txBody>
      <dsp:txXfrm>
        <a:off x="2260854" y="1113118"/>
        <a:ext cx="8254746" cy="505673"/>
      </dsp:txXfrm>
    </dsp:sp>
    <dsp:sp modelId="{FE02558F-3C9F-7444-BA17-DCB6DEC56D47}">
      <dsp:nvSpPr>
        <dsp:cNvPr id="0" name=""/>
        <dsp:cNvSpPr/>
      </dsp:nvSpPr>
      <dsp:spPr>
        <a:xfrm>
          <a:off x="2103120" y="16187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17298-2DC6-F24A-987B-0D345281CC50}">
      <dsp:nvSpPr>
        <dsp:cNvPr id="0" name=""/>
        <dsp:cNvSpPr/>
      </dsp:nvSpPr>
      <dsp:spPr>
        <a:xfrm>
          <a:off x="2260854" y="1644074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Join (R)</a:t>
          </a:r>
          <a:endParaRPr lang="ko-KR" altLang="en-US" sz="1400" kern="1200" dirty="0" smtClean="0"/>
        </a:p>
      </dsp:txBody>
      <dsp:txXfrm>
        <a:off x="2260854" y="1644074"/>
        <a:ext cx="8254746" cy="505673"/>
      </dsp:txXfrm>
    </dsp:sp>
    <dsp:sp modelId="{A3479CB7-3281-504A-BAC4-932B2B6885C1}">
      <dsp:nvSpPr>
        <dsp:cNvPr id="0" name=""/>
        <dsp:cNvSpPr/>
      </dsp:nvSpPr>
      <dsp:spPr>
        <a:xfrm>
          <a:off x="2103120" y="214974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8E958-6B5C-1147-B82A-1BE23A5F81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327D9-96D6-B842-861F-145A6C21E2E2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3. Classify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   Test Data</a:t>
          </a:r>
          <a:endParaRPr lang="ko-KR" altLang="en-US" sz="2400" kern="1200" dirty="0" smtClean="0"/>
        </a:p>
      </dsp:txBody>
      <dsp:txXfrm>
        <a:off x="0" y="2175669"/>
        <a:ext cx="2103120" cy="1087834"/>
      </dsp:txXfrm>
    </dsp:sp>
    <dsp:sp modelId="{EF3FA77B-9983-F04D-A200-97A9AD9DF8FD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Add pseudo target (R)</a:t>
          </a:r>
          <a:endParaRPr lang="ko-KR" altLang="en-US" sz="1400" kern="1200" dirty="0" smtClean="0"/>
        </a:p>
      </dsp:txBody>
      <dsp:txXfrm>
        <a:off x="2260854" y="2192666"/>
        <a:ext cx="8254746" cy="339948"/>
      </dsp:txXfrm>
    </dsp:sp>
    <dsp:sp modelId="{766B7F4A-0099-714E-95D2-EF88682C3365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537B9-37D8-AB47-9BE0-12AAADE60323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Temporarily remove </a:t>
          </a:r>
          <a:r>
            <a:rPr lang="en-US" sz="1400" kern="1200" dirty="0" err="1" smtClean="0"/>
            <a:t>srch_id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prop_id</a:t>
          </a:r>
          <a:r>
            <a:rPr lang="en-US" sz="1400" kern="1200" dirty="0" smtClean="0"/>
            <a:t> columns (R)</a:t>
          </a:r>
        </a:p>
      </dsp:txBody>
      <dsp:txXfrm>
        <a:off x="2260854" y="2549612"/>
        <a:ext cx="8254746" cy="339948"/>
      </dsp:txXfrm>
    </dsp:sp>
    <dsp:sp modelId="{48B5E064-1ED2-7843-BBB1-DCFCE0F16CA9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9EA040-A869-CB40-A7E1-EDDD49B54C65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Predict as supplied test set (</a:t>
          </a:r>
          <a:r>
            <a:rPr lang="en-US" sz="1400" kern="1200" dirty="0" err="1" smtClean="0">
              <a:solidFill>
                <a:srgbClr val="C00000"/>
              </a:solidFill>
            </a:rPr>
            <a:t>weka</a:t>
          </a:r>
          <a:r>
            <a:rPr lang="en-US" sz="1400" kern="1200" dirty="0" smtClean="0">
              <a:solidFill>
                <a:srgbClr val="C00000"/>
              </a:solidFill>
            </a:rPr>
            <a:t>) </a:t>
          </a:r>
        </a:p>
      </dsp:txBody>
      <dsp:txXfrm>
        <a:off x="2260854" y="2906557"/>
        <a:ext cx="8254746" cy="339948"/>
      </dsp:txXfrm>
    </dsp:sp>
    <dsp:sp modelId="{7FBE632D-C1AE-A342-8C91-CFCCCBFFFB37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212274-AC1C-B44C-BA3E-941497732AB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024C9-0317-0F4E-B45B-08AB12FF508A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4. Rank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   the Result</a:t>
          </a:r>
        </a:p>
      </dsp:txBody>
      <dsp:txXfrm>
        <a:off x="0" y="3263503"/>
        <a:ext cx="2103120" cy="1087834"/>
      </dsp:txXfrm>
    </dsp:sp>
    <dsp:sp modelId="{39F33BE9-2D83-C441-862C-4E2EB3501933}">
      <dsp:nvSpPr>
        <dsp:cNvPr id="0" name=""/>
        <dsp:cNvSpPr/>
      </dsp:nvSpPr>
      <dsp:spPr>
        <a:xfrm>
          <a:off x="2260854" y="3280500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Text into csv (python)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2260854" y="3280500"/>
        <a:ext cx="8254746" cy="339948"/>
      </dsp:txXfrm>
    </dsp:sp>
    <dsp:sp modelId="{A02148A2-6CFF-1943-ADAC-680F03524AA2}">
      <dsp:nvSpPr>
        <dsp:cNvPr id="0" name=""/>
        <dsp:cNvSpPr/>
      </dsp:nvSpPr>
      <dsp:spPr>
        <a:xfrm>
          <a:off x="2103120" y="36204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2FDFC3-B63B-3343-A4BF-FE8A8230716B}">
      <dsp:nvSpPr>
        <dsp:cNvPr id="0" name=""/>
        <dsp:cNvSpPr/>
      </dsp:nvSpPr>
      <dsp:spPr>
        <a:xfrm>
          <a:off x="2260854" y="363744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Join probability with data (R) </a:t>
          </a:r>
        </a:p>
      </dsp:txBody>
      <dsp:txXfrm>
        <a:off x="2260854" y="3637446"/>
        <a:ext cx="8254746" cy="339948"/>
      </dsp:txXfrm>
    </dsp:sp>
    <dsp:sp modelId="{0E257C85-4D3A-A845-AA71-73011C225B5D}">
      <dsp:nvSpPr>
        <dsp:cNvPr id="0" name=""/>
        <dsp:cNvSpPr/>
      </dsp:nvSpPr>
      <dsp:spPr>
        <a:xfrm>
          <a:off x="2103120" y="3977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EC9399-7401-764E-943B-FA0789C577D5}">
      <dsp:nvSpPr>
        <dsp:cNvPr id="0" name=""/>
        <dsp:cNvSpPr/>
      </dsp:nvSpPr>
      <dsp:spPr>
        <a:xfrm>
          <a:off x="2260854" y="399439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Sort by </a:t>
          </a:r>
          <a:r>
            <a:rPr lang="en-US" sz="1400" kern="1200" dirty="0" err="1" smtClean="0">
              <a:solidFill>
                <a:srgbClr val="C00000"/>
              </a:solidFill>
            </a:rPr>
            <a:t>srch_id</a:t>
          </a:r>
          <a:r>
            <a:rPr lang="en-US" sz="1400" kern="1200" dirty="0" smtClean="0">
              <a:solidFill>
                <a:srgbClr val="C00000"/>
              </a:solidFill>
            </a:rPr>
            <a:t>, probability (excel) 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2260854" y="3994392"/>
        <a:ext cx="8254746" cy="339948"/>
      </dsp:txXfrm>
    </dsp:sp>
    <dsp:sp modelId="{DC6540AE-FC8E-2647-869F-4317FFC96276}">
      <dsp:nvSpPr>
        <dsp:cNvPr id="0" name=""/>
        <dsp:cNvSpPr/>
      </dsp:nvSpPr>
      <dsp:spPr>
        <a:xfrm>
          <a:off x="2103120" y="433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A55D-3216-F941-B340-53724E374BF3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##</a:t>
          </a:r>
          <a:r>
            <a:rPr lang="en-US" sz="2400" kern="1200" baseline="0" dirty="0" smtClean="0"/>
            <a:t> Hostel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7374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0"/>
        <a:ext cx="8276500" cy="1359793"/>
      </dsp:txXfrm>
    </dsp:sp>
    <dsp:sp modelId="{C1DE942D-C281-C647-B0A0-8051F6F5C6F1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33ACA-820E-BF48-88A7-C8E891266AD2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$$ Hotel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131173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1495772"/>
        <a:ext cx="8276500" cy="1359793"/>
      </dsp:txXfrm>
    </dsp:sp>
    <dsp:sp modelId="{C57A8D82-749D-F949-A433-F390F3BC5A84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C46BA-4AD8-9747-8D5D-2F76A37E44DF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^^ Guest House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Prop_id</a:t>
          </a:r>
          <a:r>
            <a:rPr lang="en-US" sz="1900" kern="1200" dirty="0" smtClean="0"/>
            <a:t> 37331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2239099" y="2991544"/>
        <a:ext cx="8276500" cy="1359793"/>
      </dsp:txXfrm>
    </dsp:sp>
    <dsp:sp modelId="{70D8B4A1-BFE5-084A-B952-EB836A29FC5F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C33E-1E96-4742-B10F-807E07C1735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C91B-8E6D-C84E-B5BD-79B67855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마이닝 결과를 코에피션트 기준으로 해석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2C91B-8E6D-C84E-B5BD-79B678557B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B968-2150-44CE-B95E-926627D3E8D1}" type="datetimeFigureOut">
              <a:rPr lang="ko-KR" altLang="en-US" smtClean="0"/>
              <a:t>2015. 6. 10.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Predict the Probability of Purchasing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2011120355 </a:t>
            </a:r>
            <a:r>
              <a:rPr lang="ko-KR" altLang="en-US" dirty="0" smtClean="0"/>
              <a:t>윤희경</a:t>
            </a:r>
            <a:endParaRPr lang="en-US" altLang="ko-KR" dirty="0" smtClean="0"/>
          </a:p>
          <a:p>
            <a:r>
              <a:rPr lang="en-US" altLang="ko-KR" dirty="0" smtClean="0"/>
              <a:t>2011120290 </a:t>
            </a:r>
            <a:r>
              <a:rPr lang="ko-KR" altLang="en-US" dirty="0" smtClean="0"/>
              <a:t>심재민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3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개인별로 구매확률이 가장 높은 순서로 호텔 상품을 배열하여 구매율을 향상시킨다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배열 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구매확률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구매확률 예측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 상품 정보를 바탕으로 구매확률을 예측 </a:t>
            </a:r>
            <a:r>
              <a:rPr lang="en-US" altLang="ko-KR" dirty="0" smtClean="0"/>
              <a:t>(Logistic Regression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Progress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88080"/>
              </p:ext>
            </p:extLst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5000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Delete unnecessary attributes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145"/>
            <a:ext cx="10515600" cy="545786"/>
          </a:xfrm>
        </p:spPr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로 파일을 열 수 없어서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작업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6991" y="4354566"/>
            <a:ext cx="8707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1. Delete unnecessary attributes</a:t>
            </a:r>
            <a:r>
              <a:rPr lang="ko-KR" altLang="en-US" sz="2400" dirty="0"/>
              <a:t> </a:t>
            </a:r>
            <a:r>
              <a:rPr lang="en-US" altLang="ko-KR" sz="2400" dirty="0"/>
              <a:t>-R</a:t>
            </a:r>
          </a:p>
          <a:p>
            <a:r>
              <a:rPr lang="en-US" altLang="ko-KR" sz="2400" dirty="0"/>
              <a:t>2. Sampling 1 from each </a:t>
            </a:r>
            <a:r>
              <a:rPr lang="en-US" altLang="ko-KR" sz="2400" dirty="0" err="1"/>
              <a:t>srch_id</a:t>
            </a:r>
            <a:r>
              <a:rPr lang="en-US" altLang="ko-KR" sz="2400" dirty="0"/>
              <a:t> -R</a:t>
            </a:r>
          </a:p>
          <a:p>
            <a:r>
              <a:rPr lang="en-US" altLang="ko-KR" sz="2400" dirty="0"/>
              <a:t>3. Convert non-numeric data into numeric data -R</a:t>
            </a:r>
          </a:p>
          <a:p>
            <a:r>
              <a:rPr lang="en-US" altLang="ko-KR" sz="2400" dirty="0"/>
              <a:t>4. Convert numeric target value into non-numeric data type (to run logistic regression) -R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3" t="43244" r="37063" b="34685"/>
          <a:stretch/>
        </p:blipFill>
        <p:spPr>
          <a:xfrm>
            <a:off x="1197846" y="2270931"/>
            <a:ext cx="4278505" cy="19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26" y="1308851"/>
            <a:ext cx="8358857" cy="49937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sz="3100" dirty="0" smtClean="0"/>
              <a:t>D</a:t>
            </a:r>
            <a:r>
              <a:rPr lang="en-US" altLang="ko-KR" sz="3100" dirty="0" smtClean="0"/>
              <a:t>elete unnecessary attributes</a:t>
            </a:r>
            <a:r>
              <a:rPr lang="ko-KR" altLang="en-US" sz="4000" dirty="0" smtClean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77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sz="3100" dirty="0" smtClean="0"/>
              <a:t>D</a:t>
            </a:r>
            <a:r>
              <a:rPr lang="en-US" altLang="ko-KR" sz="3100" dirty="0" smtClean="0"/>
              <a:t>elete unnecessary attributes</a:t>
            </a:r>
            <a:r>
              <a:rPr lang="ko-KR" altLang="en-US" sz="4000" dirty="0" smtClean="0"/>
              <a:t> </a:t>
            </a:r>
            <a:endParaRPr 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74" y="1304926"/>
            <a:ext cx="8702082" cy="49758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20686" y="2964264"/>
            <a:ext cx="3918857" cy="7335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altLang="ko-KR" sz="2800" dirty="0" smtClean="0"/>
              <a:t>Sampling </a:t>
            </a:r>
            <a:r>
              <a:rPr lang="en-US" altLang="ko-KR" sz="2800" dirty="0"/>
              <a:t>1 from each </a:t>
            </a:r>
            <a:r>
              <a:rPr lang="en-US" altLang="ko-KR" sz="2800" dirty="0" err="1"/>
              <a:t>srch_id</a:t>
            </a:r>
            <a:r>
              <a:rPr lang="en-US" altLang="ko-KR" sz="2800" dirty="0"/>
              <a:t> </a:t>
            </a:r>
            <a:endParaRPr 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99" y="1390073"/>
            <a:ext cx="8811742" cy="50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1815" y="602900"/>
            <a:ext cx="10515600" cy="625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Data Processing : </a:t>
            </a:r>
            <a:r>
              <a:rPr lang="en-US" altLang="ko-KR" sz="2400" dirty="0"/>
              <a:t>Convert non-numeric data into numeric </a:t>
            </a:r>
            <a:r>
              <a:rPr lang="en-US" altLang="ko-KR" sz="2400" dirty="0" smtClean="0"/>
              <a:t>data</a:t>
            </a:r>
            <a:endParaRPr lang="en-US" sz="4400" dirty="0"/>
          </a:p>
        </p:txBody>
      </p:sp>
      <p:sp>
        <p:nvSpPr>
          <p:cNvPr id="2" name="직사각형 1"/>
          <p:cNvSpPr/>
          <p:nvPr/>
        </p:nvSpPr>
        <p:spPr>
          <a:xfrm>
            <a:off x="4933360" y="1228463"/>
            <a:ext cx="6096000" cy="9561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Convert numeric target value into non-numeric data type (to run logistic regression)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/>
          <a:stretch/>
        </p:blipFill>
        <p:spPr>
          <a:xfrm>
            <a:off x="437701" y="2320183"/>
            <a:ext cx="4247421" cy="4260366"/>
          </a:xfrm>
          <a:prstGeom prst="rect">
            <a:avLst/>
          </a:prstGeom>
          <a:ln w="19050"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55" y="2320183"/>
            <a:ext cx="3686369" cy="43137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803875" y="2305203"/>
            <a:ext cx="1225485" cy="4313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59637" y="2293511"/>
            <a:ext cx="1225485" cy="4313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064369" y="3798277"/>
            <a:ext cx="1567387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Progress</a:t>
            </a:r>
            <a:endParaRPr lang="en-US" dirty="0"/>
          </a:p>
        </p:txBody>
      </p:sp>
      <p:sp>
        <p:nvSpPr>
          <p:cNvPr id="6" name="자유형 5"/>
          <p:cNvSpPr/>
          <p:nvPr/>
        </p:nvSpPr>
        <p:spPr>
          <a:xfrm>
            <a:off x="335088" y="1473934"/>
            <a:ext cx="4444997" cy="1322020"/>
          </a:xfrm>
          <a:custGeom>
            <a:avLst/>
            <a:gdLst>
              <a:gd name="connsiteX0" fmla="*/ 0 w 4444997"/>
              <a:gd name="connsiteY0" fmla="*/ 0 h 1322020"/>
              <a:gd name="connsiteX1" fmla="*/ 3783987 w 4444997"/>
              <a:gd name="connsiteY1" fmla="*/ 0 h 1322020"/>
              <a:gd name="connsiteX2" fmla="*/ 4444997 w 4444997"/>
              <a:gd name="connsiteY2" fmla="*/ 661010 h 1322020"/>
              <a:gd name="connsiteX3" fmla="*/ 3783987 w 4444997"/>
              <a:gd name="connsiteY3" fmla="*/ 1322020 h 1322020"/>
              <a:gd name="connsiteX4" fmla="*/ 0 w 4444997"/>
              <a:gd name="connsiteY4" fmla="*/ 1322020 h 1322020"/>
              <a:gd name="connsiteX5" fmla="*/ 0 w 4444997"/>
              <a:gd name="connsiteY5" fmla="*/ 0 h 13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997" h="1322020">
                <a:moveTo>
                  <a:pt x="0" y="0"/>
                </a:moveTo>
                <a:lnTo>
                  <a:pt x="3783987" y="0"/>
                </a:lnTo>
                <a:lnTo>
                  <a:pt x="4444997" y="661010"/>
                </a:lnTo>
                <a:lnTo>
                  <a:pt x="3783987" y="1322020"/>
                </a:lnTo>
                <a:lnTo>
                  <a:pt x="0" y="1322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3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06680" rIns="383845" bIns="10668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Data Processing</a:t>
            </a:r>
            <a:endParaRPr lang="en-US" sz="4000" kern="1200" dirty="0"/>
          </a:p>
        </p:txBody>
      </p:sp>
      <p:sp>
        <p:nvSpPr>
          <p:cNvPr id="7" name="자유형 6"/>
          <p:cNvSpPr/>
          <p:nvPr/>
        </p:nvSpPr>
        <p:spPr>
          <a:xfrm>
            <a:off x="3891086" y="1473934"/>
            <a:ext cx="4444997" cy="1322020"/>
          </a:xfrm>
          <a:custGeom>
            <a:avLst/>
            <a:gdLst>
              <a:gd name="connsiteX0" fmla="*/ 0 w 4444997"/>
              <a:gd name="connsiteY0" fmla="*/ 0 h 1322020"/>
              <a:gd name="connsiteX1" fmla="*/ 3783987 w 4444997"/>
              <a:gd name="connsiteY1" fmla="*/ 0 h 1322020"/>
              <a:gd name="connsiteX2" fmla="*/ 4444997 w 4444997"/>
              <a:gd name="connsiteY2" fmla="*/ 661010 h 1322020"/>
              <a:gd name="connsiteX3" fmla="*/ 3783987 w 4444997"/>
              <a:gd name="connsiteY3" fmla="*/ 1322020 h 1322020"/>
              <a:gd name="connsiteX4" fmla="*/ 0 w 4444997"/>
              <a:gd name="connsiteY4" fmla="*/ 1322020 h 1322020"/>
              <a:gd name="connsiteX5" fmla="*/ 661010 w 4444997"/>
              <a:gd name="connsiteY5" fmla="*/ 661010 h 1322020"/>
              <a:gd name="connsiteX6" fmla="*/ 0 w 4444997"/>
              <a:gd name="connsiteY6" fmla="*/ 0 h 13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997" h="1322020">
                <a:moveTo>
                  <a:pt x="0" y="0"/>
                </a:moveTo>
                <a:lnTo>
                  <a:pt x="3783987" y="0"/>
                </a:lnTo>
                <a:lnTo>
                  <a:pt x="4444997" y="661010"/>
                </a:lnTo>
                <a:lnTo>
                  <a:pt x="3783987" y="1322020"/>
                </a:lnTo>
                <a:lnTo>
                  <a:pt x="0" y="1322020"/>
                </a:lnTo>
                <a:lnTo>
                  <a:pt x="661010" y="6610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1030" tIns="106680" rIns="714350" bIns="10668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Data Mining</a:t>
            </a:r>
            <a:endParaRPr lang="en-US" sz="4000" kern="1200" dirty="0"/>
          </a:p>
        </p:txBody>
      </p:sp>
      <p:sp>
        <p:nvSpPr>
          <p:cNvPr id="8" name="자유형 7"/>
          <p:cNvSpPr/>
          <p:nvPr/>
        </p:nvSpPr>
        <p:spPr>
          <a:xfrm>
            <a:off x="7447084" y="1473934"/>
            <a:ext cx="4444997" cy="1322020"/>
          </a:xfrm>
          <a:custGeom>
            <a:avLst/>
            <a:gdLst>
              <a:gd name="connsiteX0" fmla="*/ 0 w 4444997"/>
              <a:gd name="connsiteY0" fmla="*/ 0 h 1322020"/>
              <a:gd name="connsiteX1" fmla="*/ 3783987 w 4444997"/>
              <a:gd name="connsiteY1" fmla="*/ 0 h 1322020"/>
              <a:gd name="connsiteX2" fmla="*/ 4444997 w 4444997"/>
              <a:gd name="connsiteY2" fmla="*/ 661010 h 1322020"/>
              <a:gd name="connsiteX3" fmla="*/ 3783987 w 4444997"/>
              <a:gd name="connsiteY3" fmla="*/ 1322020 h 1322020"/>
              <a:gd name="connsiteX4" fmla="*/ 0 w 4444997"/>
              <a:gd name="connsiteY4" fmla="*/ 1322020 h 1322020"/>
              <a:gd name="connsiteX5" fmla="*/ 661010 w 4444997"/>
              <a:gd name="connsiteY5" fmla="*/ 661010 h 1322020"/>
              <a:gd name="connsiteX6" fmla="*/ 0 w 4444997"/>
              <a:gd name="connsiteY6" fmla="*/ 0 h 13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4997" h="1322020">
                <a:moveTo>
                  <a:pt x="0" y="0"/>
                </a:moveTo>
                <a:lnTo>
                  <a:pt x="3783987" y="0"/>
                </a:lnTo>
                <a:lnTo>
                  <a:pt x="4444997" y="661010"/>
                </a:lnTo>
                <a:lnTo>
                  <a:pt x="3783987" y="1322020"/>
                </a:lnTo>
                <a:lnTo>
                  <a:pt x="0" y="1322020"/>
                </a:lnTo>
                <a:lnTo>
                  <a:pt x="661010" y="661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23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1030" tIns="106680" rIns="714350" bIns="10668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Predict</a:t>
            </a:r>
            <a:endParaRPr lang="en-US" sz="4000" kern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42109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  <a:endParaRPr lang="ko-KR" alt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Task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Progress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mtClean="0"/>
              <a:t>P</a:t>
            </a:r>
            <a:r>
              <a:rPr lang="en-US" altLang="ko-KR" smtClean="0"/>
              <a:t>redict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Clustering into 3 clusters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/>
              <a:t>Find optimum set of </a:t>
            </a:r>
            <a:r>
              <a:rPr lang="en-US" altLang="ko-KR" dirty="0" smtClean="0"/>
              <a:t>attributes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3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Logistic regression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61" y="1690688"/>
            <a:ext cx="6958878" cy="46309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44368" y="5721350"/>
            <a:ext cx="6272784" cy="47193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40" y="1822683"/>
            <a:ext cx="6273328" cy="34444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086600" y="2523744"/>
            <a:ext cx="164592" cy="164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629400" y="3016251"/>
            <a:ext cx="164592" cy="164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08192" y="4006164"/>
            <a:ext cx="164592" cy="164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: </a:t>
            </a:r>
            <a:r>
              <a:rPr lang="en-US" altLang="ko-KR" sz="2200" dirty="0"/>
              <a:t>Find optimum set of </a:t>
            </a:r>
            <a:r>
              <a:rPr lang="en-US" altLang="ko-KR" sz="2200" dirty="0" smtClean="0"/>
              <a:t>attributes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033" y="1795478"/>
            <a:ext cx="3874477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=== Classifier model (full training set) </a:t>
            </a:r>
            <a:r>
              <a:rPr lang="en-US" altLang="ko-KR" dirty="0" smtClean="0"/>
              <a:t>===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Logistic </a:t>
            </a:r>
            <a:r>
              <a:rPr lang="en-US" altLang="ko-KR" dirty="0"/>
              <a:t>Regression with </a:t>
            </a:r>
            <a:r>
              <a:rPr lang="en-US" altLang="ko-KR" dirty="0" smtClean="0"/>
              <a:t>ridge parameter </a:t>
            </a:r>
            <a:r>
              <a:rPr lang="en-US" altLang="ko-KR" dirty="0"/>
              <a:t>of 1.0E-8</a:t>
            </a:r>
          </a:p>
          <a:p>
            <a:pPr marL="0" indent="0">
              <a:buNone/>
            </a:pPr>
            <a:r>
              <a:rPr lang="en-US" altLang="ko-KR" dirty="0"/>
              <a:t>Coefficients…</a:t>
            </a:r>
          </a:p>
          <a:p>
            <a:pPr marL="0" indent="0">
              <a:buNone/>
            </a:pPr>
            <a:r>
              <a:rPr lang="en-US" altLang="ko-KR" dirty="0"/>
              <a:t>                                 Class</a:t>
            </a:r>
          </a:p>
          <a:p>
            <a:pPr marL="0" indent="0">
              <a:buNone/>
            </a:pPr>
            <a:r>
              <a:rPr lang="en-US" altLang="ko-KR" dirty="0"/>
              <a:t>Variable                            no</a:t>
            </a:r>
          </a:p>
          <a:p>
            <a:pPr marL="0" indent="0">
              <a:buNone/>
            </a:pPr>
            <a:r>
              <a:rPr lang="en-US" altLang="ko-KR" dirty="0" smtClean="0"/>
              <a:t>===============================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date_time</a:t>
            </a:r>
            <a:r>
              <a:rPr lang="en-US" altLang="ko-KR" dirty="0"/>
              <a:t>                            0</a:t>
            </a:r>
          </a:p>
          <a:p>
            <a:pPr marL="0" indent="0">
              <a:buNone/>
            </a:pPr>
            <a:r>
              <a:rPr lang="en-US" altLang="ko-KR" dirty="0" err="1"/>
              <a:t>site_id</a:t>
            </a:r>
            <a:r>
              <a:rPr lang="en-US" altLang="ko-KR" dirty="0"/>
              <a:t>                         -0.001</a:t>
            </a:r>
          </a:p>
          <a:p>
            <a:pPr marL="0" indent="0">
              <a:buNone/>
            </a:pPr>
            <a:r>
              <a:rPr lang="en-US" altLang="ko-KR" dirty="0" err="1"/>
              <a:t>visitor_location_country_id</a:t>
            </a:r>
            <a:r>
              <a:rPr lang="en-US" altLang="ko-KR" dirty="0"/>
              <a:t>     0.0005</a:t>
            </a:r>
          </a:p>
          <a:p>
            <a:pPr marL="0" indent="0">
              <a:buNone/>
            </a:pPr>
            <a:r>
              <a:rPr lang="en-US" altLang="ko-KR" dirty="0" err="1"/>
              <a:t>visitor_hist_starrating</a:t>
            </a:r>
            <a:r>
              <a:rPr lang="en-US" altLang="ko-KR" dirty="0"/>
              <a:t>        -0.0002</a:t>
            </a:r>
          </a:p>
          <a:p>
            <a:pPr marL="0" indent="0">
              <a:buNone/>
            </a:pPr>
            <a:r>
              <a:rPr lang="en-US" altLang="ko-KR" dirty="0" err="1"/>
              <a:t>visitor_hist_adr_usd</a:t>
            </a:r>
            <a:r>
              <a:rPr lang="en-US" altLang="ko-KR" dirty="0"/>
              <a:t>                 0</a:t>
            </a:r>
          </a:p>
          <a:p>
            <a:pPr marL="0" indent="0">
              <a:buNone/>
            </a:pPr>
            <a:r>
              <a:rPr lang="en-US" altLang="ko-KR" dirty="0" err="1"/>
              <a:t>prop_country_id</a:t>
            </a:r>
            <a:r>
              <a:rPr lang="en-US" altLang="ko-KR" dirty="0"/>
              <a:t>                -0.0003</a:t>
            </a:r>
          </a:p>
          <a:p>
            <a:pPr marL="0" indent="0">
              <a:buNone/>
            </a:pPr>
            <a:r>
              <a:rPr lang="en-US" altLang="ko-KR" dirty="0" err="1" smtClean="0"/>
              <a:t>prop_starrating</a:t>
            </a:r>
            <a:r>
              <a:rPr lang="en-US" altLang="ko-KR" dirty="0" smtClean="0"/>
              <a:t>                -0.0849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821343" y="24836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err="1"/>
              <a:t>prop_review_score</a:t>
            </a:r>
            <a:r>
              <a:rPr lang="en-US" altLang="ko-KR" sz="1300" dirty="0"/>
              <a:t>               -0.014</a:t>
            </a:r>
          </a:p>
          <a:p>
            <a:r>
              <a:rPr lang="en-US" altLang="ko-KR" sz="1300" dirty="0" err="1"/>
              <a:t>prop_brand_bool</a:t>
            </a:r>
            <a:r>
              <a:rPr lang="en-US" altLang="ko-KR" sz="1300" dirty="0"/>
              <a:t>                -0.0143</a:t>
            </a:r>
          </a:p>
          <a:p>
            <a:r>
              <a:rPr lang="en-US" altLang="ko-KR" sz="1300" dirty="0"/>
              <a:t>prop_location_score1            0.0026</a:t>
            </a:r>
          </a:p>
          <a:p>
            <a:r>
              <a:rPr lang="en-US" altLang="ko-KR" sz="1300" dirty="0"/>
              <a:t>prop_location_score2                 0</a:t>
            </a:r>
          </a:p>
          <a:p>
            <a:r>
              <a:rPr lang="en-US" altLang="ko-KR" sz="1300" dirty="0" err="1"/>
              <a:t>prop_log_historical_price</a:t>
            </a:r>
            <a:r>
              <a:rPr lang="en-US" altLang="ko-KR" sz="1300" dirty="0"/>
              <a:t>      -0.0316</a:t>
            </a:r>
          </a:p>
          <a:p>
            <a:r>
              <a:rPr lang="en-US" altLang="ko-KR" sz="1300" dirty="0"/>
              <a:t>position                          0.05</a:t>
            </a:r>
          </a:p>
          <a:p>
            <a:r>
              <a:rPr lang="en-US" altLang="ko-KR" sz="1300" dirty="0" err="1"/>
              <a:t>price_usd</a:t>
            </a:r>
            <a:r>
              <a:rPr lang="en-US" altLang="ko-KR" sz="1300" dirty="0"/>
              <a:t>                            0</a:t>
            </a:r>
          </a:p>
          <a:p>
            <a:r>
              <a:rPr lang="en-US" altLang="ko-KR" sz="1300" dirty="0" err="1"/>
              <a:t>promotion_flag</a:t>
            </a:r>
            <a:r>
              <a:rPr lang="en-US" altLang="ko-KR" sz="1300" dirty="0"/>
              <a:t>                 -0.2261</a:t>
            </a:r>
          </a:p>
          <a:p>
            <a:r>
              <a:rPr lang="en-US" altLang="ko-KR" sz="1300" dirty="0" err="1"/>
              <a:t>srch_destination_id</a:t>
            </a:r>
            <a:r>
              <a:rPr lang="en-US" altLang="ko-KR" sz="1300" dirty="0"/>
              <a:t>                  0</a:t>
            </a:r>
          </a:p>
          <a:p>
            <a:r>
              <a:rPr lang="en-US" altLang="ko-KR" sz="1300" dirty="0" err="1"/>
              <a:t>srch_length_of_stay</a:t>
            </a:r>
            <a:r>
              <a:rPr lang="en-US" altLang="ko-KR" sz="1300" dirty="0"/>
              <a:t>             0.0064</a:t>
            </a:r>
          </a:p>
          <a:p>
            <a:r>
              <a:rPr lang="en-US" altLang="ko-KR" sz="1300" dirty="0" err="1"/>
              <a:t>srch_booking_window</a:t>
            </a:r>
            <a:r>
              <a:rPr lang="en-US" altLang="ko-KR" sz="1300" dirty="0"/>
              <a:t>             0.0006</a:t>
            </a:r>
          </a:p>
          <a:p>
            <a:r>
              <a:rPr lang="en-US" altLang="ko-KR" sz="1300" dirty="0" err="1"/>
              <a:t>srch_adults_count</a:t>
            </a:r>
            <a:r>
              <a:rPr lang="en-US" altLang="ko-KR" sz="1300" dirty="0"/>
              <a:t>               -0.033</a:t>
            </a:r>
          </a:p>
          <a:p>
            <a:r>
              <a:rPr lang="en-US" altLang="ko-KR" sz="1300" dirty="0" err="1"/>
              <a:t>srch_children_count</a:t>
            </a:r>
            <a:r>
              <a:rPr lang="en-US" altLang="ko-KR" sz="1300" dirty="0"/>
              <a:t>             0.0057</a:t>
            </a:r>
          </a:p>
          <a:p>
            <a:r>
              <a:rPr lang="en-US" altLang="ko-KR" sz="1300" dirty="0" err="1"/>
              <a:t>srch_room_count</a:t>
            </a:r>
            <a:r>
              <a:rPr lang="en-US" altLang="ko-KR" sz="1300" dirty="0"/>
              <a:t>                 0.0219</a:t>
            </a:r>
          </a:p>
          <a:p>
            <a:r>
              <a:rPr lang="en-US" altLang="ko-KR" sz="1300" dirty="0" err="1"/>
              <a:t>srch_saturday_night_bool</a:t>
            </a:r>
            <a:r>
              <a:rPr lang="en-US" altLang="ko-KR" sz="1300" dirty="0"/>
              <a:t>       -0.0429</a:t>
            </a:r>
          </a:p>
          <a:p>
            <a:r>
              <a:rPr lang="en-US" altLang="ko-KR" sz="1300" dirty="0" err="1"/>
              <a:t>srch_query_affinity_score</a:t>
            </a:r>
            <a:r>
              <a:rPr lang="en-US" altLang="ko-KR" sz="1300" dirty="0"/>
              <a:t>            0</a:t>
            </a:r>
          </a:p>
          <a:p>
            <a:r>
              <a:rPr lang="en-US" altLang="ko-KR" sz="1300" dirty="0" err="1"/>
              <a:t>orig_destination_distance</a:t>
            </a:r>
            <a:r>
              <a:rPr lang="en-US" altLang="ko-KR" sz="1300" dirty="0"/>
              <a:t>            0</a:t>
            </a:r>
          </a:p>
          <a:p>
            <a:r>
              <a:rPr lang="en-US" altLang="ko-KR" sz="1300" dirty="0"/>
              <a:t>Intercept                      -0.0082</a:t>
            </a:r>
          </a:p>
        </p:txBody>
      </p:sp>
    </p:spTree>
    <p:extLst>
      <p:ext uri="{BB962C8B-B14F-4D97-AF65-F5344CB8AC3E}">
        <p14:creationId xmlns:p14="http://schemas.microsoft.com/office/powerpoint/2010/main" val="9627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Mining: </a:t>
            </a:r>
            <a:r>
              <a:rPr lang="en-US" sz="2200" dirty="0" smtClean="0"/>
              <a:t>find optimum set of attributes</a:t>
            </a:r>
            <a:endParaRPr lang="en-US" sz="2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Entire data set</a:t>
            </a:r>
            <a:endParaRPr lang="en-US" dirty="0"/>
          </a:p>
        </p:txBody>
      </p:sp>
      <p:pic>
        <p:nvPicPr>
          <p:cNvPr id="5" name="Content Placeholder 4" descr="Screen Shot 2015-05-29 at 10.33.37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66" y="2505075"/>
            <a:ext cx="3452030" cy="36845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Cluster0 /Clsuter1/ Cluster2</a:t>
            </a:r>
            <a:endParaRPr lang="en-US" dirty="0"/>
          </a:p>
        </p:txBody>
      </p:sp>
      <p:pic>
        <p:nvPicPr>
          <p:cNvPr id="9" name="Content Placeholder 8" descr="Screen Shot 2015-05-27 at 4.44.54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26" y="2505075"/>
            <a:ext cx="1419536" cy="3684588"/>
          </a:xfrm>
        </p:spPr>
      </p:pic>
    </p:spTree>
    <p:extLst>
      <p:ext uri="{BB962C8B-B14F-4D97-AF65-F5344CB8AC3E}">
        <p14:creationId xmlns:p14="http://schemas.microsoft.com/office/powerpoint/2010/main" val="6143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822827" y="1825625"/>
          <a:ext cx="4929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561492" y="1825625"/>
          <a:ext cx="4929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6254" y="1825625"/>
          <a:ext cx="2233517" cy="426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517"/>
              </a:tblGrid>
              <a:tr h="208457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Problem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217567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Solution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 Two Target Values</a:t>
            </a:r>
            <a:endParaRPr lang="en-US" dirty="0"/>
          </a:p>
        </p:txBody>
      </p:sp>
      <p:pic>
        <p:nvPicPr>
          <p:cNvPr id="6" name="Content Placeholder 5" descr="Screen Shot 2015-05-29 at 11.0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216944"/>
            <a:ext cx="5892800" cy="3568700"/>
          </a:xfrm>
        </p:spPr>
      </p:pic>
      <p:grpSp>
        <p:nvGrpSpPr>
          <p:cNvPr id="10" name="Group 9"/>
          <p:cNvGrpSpPr/>
          <p:nvPr/>
        </p:nvGrpSpPr>
        <p:grpSpPr>
          <a:xfrm>
            <a:off x="391887" y="1749638"/>
            <a:ext cx="6972300" cy="4036006"/>
            <a:chOff x="391887" y="1749638"/>
            <a:chExt cx="6972300" cy="4036006"/>
          </a:xfrm>
        </p:grpSpPr>
        <p:sp>
          <p:nvSpPr>
            <p:cNvPr id="8" name="Frame 7"/>
            <p:cNvSpPr/>
            <p:nvPr/>
          </p:nvSpPr>
          <p:spPr>
            <a:xfrm>
              <a:off x="391887" y="2216944"/>
              <a:ext cx="6972300" cy="3568700"/>
            </a:xfrm>
            <a:prstGeom prst="frame">
              <a:avLst>
                <a:gd name="adj1" fmla="val 1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887" y="1749638"/>
              <a:ext cx="4425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New Data for Prediction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1. Target </a:t>
            </a:r>
            <a:r>
              <a:rPr lang="en-US" dirty="0" err="1" smtClean="0"/>
              <a:t>click_bool</a:t>
            </a:r>
            <a:endParaRPr lang="en-US" dirty="0"/>
          </a:p>
        </p:txBody>
      </p:sp>
      <p:pic>
        <p:nvPicPr>
          <p:cNvPr id="6" name="Content Placeholder 5" descr="Screen Shot 2015-05-29 at 11.0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216944"/>
            <a:ext cx="5892800" cy="3568700"/>
          </a:xfrm>
        </p:spPr>
      </p:pic>
      <p:sp>
        <p:nvSpPr>
          <p:cNvPr id="3" name="Rectangle 2"/>
          <p:cNvSpPr/>
          <p:nvPr/>
        </p:nvSpPr>
        <p:spPr>
          <a:xfrm>
            <a:off x="8115301" y="1690688"/>
            <a:ext cx="1257300" cy="43835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/>
          <p:cNvSpPr/>
          <p:nvPr/>
        </p:nvSpPr>
        <p:spPr>
          <a:xfrm>
            <a:off x="7282543" y="2216945"/>
            <a:ext cx="832758" cy="3568700"/>
          </a:xfrm>
          <a:prstGeom prst="frame">
            <a:avLst>
              <a:gd name="adj1" fmla="val 4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 Unbalanced Data</a:t>
            </a:r>
            <a:endParaRPr lang="en-US" dirty="0"/>
          </a:p>
        </p:txBody>
      </p:sp>
      <p:pic>
        <p:nvPicPr>
          <p:cNvPr id="4" name="Content Placeholder 3" descr="Screen Shot 2015-05-29 at 11.20.3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19" y="1825625"/>
            <a:ext cx="7236962" cy="4351338"/>
          </a:xfrm>
        </p:spPr>
      </p:pic>
      <p:sp>
        <p:nvSpPr>
          <p:cNvPr id="5" name="Frame 4"/>
          <p:cNvSpPr/>
          <p:nvPr/>
        </p:nvSpPr>
        <p:spPr>
          <a:xfrm>
            <a:off x="2291193" y="4992086"/>
            <a:ext cx="3369623" cy="1217221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900828" y="2333154"/>
            <a:ext cx="1073666" cy="264903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321356"/>
            <a:ext cx="660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How well other attributes predict </a:t>
            </a:r>
            <a:r>
              <a:rPr lang="en-US" sz="2000" dirty="0" err="1" smtClean="0">
                <a:solidFill>
                  <a:schemeClr val="accent1"/>
                </a:solidFill>
              </a:rPr>
              <a:t>click_bool</a:t>
            </a:r>
            <a:r>
              <a:rPr lang="en-US" sz="2000" dirty="0" smtClean="0">
                <a:solidFill>
                  <a:schemeClr val="accent1"/>
                </a:solidFill>
              </a:rPr>
              <a:t>? -&gt; Not at all.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2. Balancing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9849" y="1681163"/>
            <a:ext cx="3202580" cy="823912"/>
          </a:xfrm>
        </p:spPr>
        <p:txBody>
          <a:bodyPr/>
          <a:lstStyle/>
          <a:p>
            <a:r>
              <a:rPr lang="en-US" dirty="0" smtClean="0"/>
              <a:t>9,917,530 records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3525033"/>
              </p:ext>
            </p:extLst>
          </p:nvPr>
        </p:nvGraphicFramePr>
        <p:xfrm>
          <a:off x="444471" y="2505076"/>
          <a:ext cx="2494673" cy="391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673"/>
              </a:tblGrid>
              <a:tr h="31145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9,473,858</a:t>
                      </a:r>
                      <a:endParaRPr lang="en-US" sz="2400" dirty="0"/>
                    </a:p>
                  </a:txBody>
                  <a:tcPr anchor="b"/>
                </a:tc>
              </a:tr>
              <a:tr h="7974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443,672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43434" y="1681163"/>
            <a:ext cx="3218351" cy="823912"/>
          </a:xfrm>
        </p:spPr>
        <p:txBody>
          <a:bodyPr/>
          <a:lstStyle/>
          <a:p>
            <a:r>
              <a:rPr lang="en-US" dirty="0" smtClean="0"/>
              <a:t>887,344 records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42697699"/>
              </p:ext>
            </p:extLst>
          </p:nvPr>
        </p:nvGraphicFramePr>
        <p:xfrm>
          <a:off x="4737629" y="4784271"/>
          <a:ext cx="2512257" cy="16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57"/>
              </a:tblGrid>
              <a:tr h="8164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443,672</a:t>
                      </a:r>
                      <a:endParaRPr lang="en-US" sz="2400" dirty="0"/>
                    </a:p>
                  </a:txBody>
                  <a:tcPr anchor="b"/>
                </a:tc>
              </a:tr>
              <a:tr h="8164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443,672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6" name="Text Placeholder 5"/>
          <p:cNvSpPr txBox="1">
            <a:spLocks/>
          </p:cNvSpPr>
          <p:nvPr/>
        </p:nvSpPr>
        <p:spPr>
          <a:xfrm>
            <a:off x="8852791" y="1681163"/>
            <a:ext cx="32183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60,000 records</a:t>
            </a:r>
            <a:endParaRPr lang="en-US" dirty="0"/>
          </a:p>
        </p:txBody>
      </p:sp>
      <p:graphicFrame>
        <p:nvGraphicFramePr>
          <p:cNvPr id="17" name="Content Placeholder 11"/>
          <p:cNvGraphicFramePr>
            <a:graphicFrameLocks/>
          </p:cNvGraphicFramePr>
          <p:nvPr/>
        </p:nvGraphicFramePr>
        <p:xfrm>
          <a:off x="9048372" y="5624649"/>
          <a:ext cx="251225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57"/>
              </a:tblGrid>
              <a:tr h="367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30,000</a:t>
                      </a:r>
                      <a:endParaRPr lang="en-US" sz="2000" dirty="0"/>
                    </a:p>
                  </a:txBody>
                  <a:tcPr anchor="b"/>
                </a:tc>
              </a:tr>
              <a:tr h="367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 30,000</a:t>
                      </a:r>
                      <a:endParaRPr lang="en-US" sz="20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8" name="Pentagon 17"/>
          <p:cNvSpPr/>
          <p:nvPr/>
        </p:nvSpPr>
        <p:spPr>
          <a:xfrm>
            <a:off x="3102431" y="3755571"/>
            <a:ext cx="1798486" cy="10287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7413174" y="3755571"/>
            <a:ext cx="1798486" cy="10287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Stratified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0377"/>
            <a:ext cx="5157787" cy="680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booking_bool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click_bool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0377"/>
            <a:ext cx="5183188" cy="680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click_bool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click_bool</a:t>
            </a:r>
            <a:r>
              <a:rPr lang="en-US" dirty="0" smtClean="0"/>
              <a:t> + Balanced Data</a:t>
            </a:r>
            <a:endParaRPr lang="en-US" dirty="0"/>
          </a:p>
        </p:txBody>
      </p:sp>
      <p:pic>
        <p:nvPicPr>
          <p:cNvPr id="7" name="Content Placeholder 6" descr="Screen Shot 2015-05-27 at 4.41.17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48" y="1193988"/>
            <a:ext cx="1911662" cy="4995671"/>
          </a:xfrm>
        </p:spPr>
      </p:pic>
      <p:pic>
        <p:nvPicPr>
          <p:cNvPr id="10" name="Picture 9" descr="Screen Shot 2015-05-27 at 4.44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37" y="1193988"/>
            <a:ext cx="1924649" cy="4995671"/>
          </a:xfrm>
          <a:prstGeom prst="rect">
            <a:avLst/>
          </a:prstGeom>
        </p:spPr>
      </p:pic>
      <p:pic>
        <p:nvPicPr>
          <p:cNvPr id="6" name="Content Placeholder 4" descr="Screen Shot 2015-05-29 at 10.33.37 AM.png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1" t="17617" r="23826" b="-446"/>
          <a:stretch/>
        </p:blipFill>
        <p:spPr>
          <a:xfrm>
            <a:off x="1274085" y="1460809"/>
            <a:ext cx="783233" cy="47288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2"/>
          <a:stretch/>
        </p:blipFill>
        <p:spPr>
          <a:xfrm>
            <a:off x="6752063" y="1193987"/>
            <a:ext cx="686066" cy="49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언제 구매확률이 높아질까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(Coefficients)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Positively Correlated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Srch_length_of_stay</a:t>
            </a:r>
            <a:endParaRPr lang="en-US" dirty="0" smtClean="0"/>
          </a:p>
          <a:p>
            <a:r>
              <a:rPr lang="en-US" dirty="0" err="1" smtClean="0"/>
              <a:t>Srch_booking_window</a:t>
            </a:r>
            <a:endParaRPr lang="en-US" dirty="0" smtClean="0"/>
          </a:p>
          <a:p>
            <a:r>
              <a:rPr lang="en-US" dirty="0" err="1" smtClean="0"/>
              <a:t>Srch_room_count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Negatively Correlated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Prop_starrating</a:t>
            </a:r>
            <a:endParaRPr lang="en-US" dirty="0" smtClean="0"/>
          </a:p>
          <a:p>
            <a:r>
              <a:rPr lang="en-US" dirty="0" err="1" smtClean="0"/>
              <a:t>Prop_review_score</a:t>
            </a:r>
            <a:endParaRPr lang="en-US" dirty="0" smtClean="0"/>
          </a:p>
          <a:p>
            <a:r>
              <a:rPr lang="en-US" dirty="0" err="1" smtClean="0"/>
              <a:t>Prop_brand_bool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Srch_saturday_night_bool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언제 구매확률이 높아질까</a:t>
            </a:r>
            <a:r>
              <a:rPr lang="en-US" altLang="ko-KR" dirty="0" smtClean="0"/>
              <a:t>? (Coefficients)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Positively Correlated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숙박 기간이 길수록</a:t>
            </a:r>
          </a:p>
          <a:p>
            <a:r>
              <a:rPr lang="ko-KR" altLang="en-US" dirty="0" smtClean="0"/>
              <a:t>여행 전에 미리 알아볼수록</a:t>
            </a:r>
          </a:p>
          <a:p>
            <a:r>
              <a:rPr lang="ko-KR" altLang="en-US" dirty="0" smtClean="0"/>
              <a:t>예약 방 갯수가 많을 수록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Negatively Correlated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별점이 낮을수록</a:t>
            </a:r>
          </a:p>
          <a:p>
            <a:r>
              <a:rPr lang="ko-KR" altLang="en-US" dirty="0" smtClean="0"/>
              <a:t>평점이 낮을수록</a:t>
            </a:r>
          </a:p>
          <a:p>
            <a:r>
              <a:rPr lang="ko-KR" altLang="en-US" dirty="0" smtClean="0"/>
              <a:t>브랜드 호텔이 아닐수록</a:t>
            </a:r>
          </a:p>
          <a:p>
            <a:endParaRPr lang="en-US" dirty="0" smtClean="0"/>
          </a:p>
          <a:p>
            <a:r>
              <a:rPr lang="ko-KR" altLang="en-US" dirty="0" smtClean="0"/>
              <a:t>숙박기간 중에 토요일이 포함되지 않을수록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Predict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35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Cluster Test Data:</a:t>
            </a:r>
            <a:br>
              <a:rPr lang="en-US" dirty="0" smtClean="0"/>
            </a:br>
            <a:r>
              <a:rPr lang="en-US" dirty="0" smtClean="0"/>
              <a:t>cluster with supplied test set</a:t>
            </a:r>
            <a:endParaRPr lang="en-US" dirty="0"/>
          </a:p>
        </p:txBody>
      </p:sp>
      <p:pic>
        <p:nvPicPr>
          <p:cNvPr id="10" name="Content Placeholder 9" descr="Screen Shot 2015-06-08 at 2.5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3" y="1825625"/>
            <a:ext cx="9154011" cy="4351338"/>
          </a:xfrm>
        </p:spPr>
      </p:pic>
      <p:pic>
        <p:nvPicPr>
          <p:cNvPr id="5" name="Picture 4" descr="Screen Shot 2015-06-08 at 11.0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2" y="4981300"/>
            <a:ext cx="3492500" cy="15621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1" name="Frame 10"/>
          <p:cNvSpPr/>
          <p:nvPr/>
        </p:nvSpPr>
        <p:spPr>
          <a:xfrm>
            <a:off x="1687652" y="3567611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21239737">
            <a:off x="5354268" y="3398775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3400076" y="5686519"/>
            <a:ext cx="2297346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split into clusters &amp; add pseudo targets</a:t>
            </a:r>
            <a:endParaRPr lang="en-US" dirty="0"/>
          </a:p>
        </p:txBody>
      </p:sp>
      <p:pic>
        <p:nvPicPr>
          <p:cNvPr id="4" name="Content Placeholder 3" descr="Screen Shot 2015-06-08 at 2.53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9" y="1825625"/>
            <a:ext cx="7636842" cy="4351338"/>
          </a:xfrm>
        </p:spPr>
      </p:pic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classify with supplied test set</a:t>
            </a:r>
            <a:endParaRPr lang="en-US" dirty="0"/>
          </a:p>
        </p:txBody>
      </p:sp>
      <p:pic>
        <p:nvPicPr>
          <p:cNvPr id="4" name="Content Placeholder 3" descr="Screen Shot 2015-06-08 at 2.56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2144"/>
            <a:ext cx="10134600" cy="4178300"/>
          </a:xfrm>
        </p:spPr>
      </p:pic>
      <p:sp>
        <p:nvSpPr>
          <p:cNvPr id="5" name="Frame 4"/>
          <p:cNvSpPr/>
          <p:nvPr/>
        </p:nvSpPr>
        <p:spPr>
          <a:xfrm>
            <a:off x="1155217" y="3891703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724584">
            <a:off x="4822883" y="3615034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854639"/>
            <a:ext cx="5157787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pic>
        <p:nvPicPr>
          <p:cNvPr id="8" name="Content Placeholder 7" descr="Screen Shot 2015-06-08 at 3.05.4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4" y="2505075"/>
            <a:ext cx="5142353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854639"/>
            <a:ext cx="5183188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.csv</a:t>
            </a:r>
            <a:endParaRPr lang="en-US" dirty="0"/>
          </a:p>
        </p:txBody>
      </p:sp>
      <p:pic>
        <p:nvPicPr>
          <p:cNvPr id="10" name="Content Placeholder 9" descr="Screen Shot 2015-06-08 at 3.08.59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20" y="2505075"/>
            <a:ext cx="1008748" cy="3684588"/>
          </a:xfrm>
        </p:spPr>
      </p:pic>
      <p:sp>
        <p:nvSpPr>
          <p:cNvPr id="9" name="Frame 8"/>
          <p:cNvSpPr/>
          <p:nvPr/>
        </p:nvSpPr>
        <p:spPr>
          <a:xfrm>
            <a:off x="3703899" y="2925558"/>
            <a:ext cx="763929" cy="3394220"/>
          </a:xfrm>
          <a:prstGeom prst="frame">
            <a:avLst>
              <a:gd name="adj1" fmla="val 69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5" name="Content Placeholder 14" descr="Screen Shot 2015-06-08 at 3.10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7" y="1825625"/>
            <a:ext cx="9274566" cy="4351338"/>
          </a:xfrm>
        </p:spPr>
      </p:pic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" y="1940069"/>
            <a:ext cx="5518230" cy="270041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Data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7402" y="2401168"/>
            <a:ext cx="4980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54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9,917,530 </a:t>
            </a:r>
            <a:r>
              <a:rPr lang="en-US" altLang="ko-KR" sz="2000" dirty="0" smtClean="0"/>
              <a:t>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includes 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1600" dirty="0" smtClean="0"/>
              <a:t>(1) shopping </a:t>
            </a:r>
            <a:r>
              <a:rPr lang="en-US" altLang="ko-KR" sz="1600" dirty="0"/>
              <a:t>and purchase </a:t>
            </a:r>
            <a:r>
              <a:rPr lang="en-US" altLang="ko-KR" sz="1600" dirty="0" smtClean="0"/>
              <a:t>data</a:t>
            </a:r>
            <a:br>
              <a:rPr lang="en-US" altLang="ko-KR" sz="1600" dirty="0" smtClean="0"/>
            </a:br>
            <a:r>
              <a:rPr lang="en-US" altLang="ko-KR" sz="1600" dirty="0" smtClean="0"/>
              <a:t> (2) Hotel characteristics </a:t>
            </a:r>
            <a:br>
              <a:rPr lang="en-US" altLang="ko-KR" sz="1600" dirty="0" smtClean="0"/>
            </a:br>
            <a:r>
              <a:rPr lang="en-US" altLang="ko-KR" sz="1600" dirty="0" smtClean="0"/>
              <a:t> (3) Location </a:t>
            </a:r>
            <a:r>
              <a:rPr lang="en-US" altLang="ko-KR" sz="1600" dirty="0"/>
              <a:t>attractiveness of </a:t>
            </a:r>
            <a:r>
              <a:rPr lang="en-US" altLang="ko-KR" sz="1600" dirty="0" smtClean="0"/>
              <a:t>hotels</a:t>
            </a:r>
            <a:br>
              <a:rPr lang="en-US" altLang="ko-KR" sz="1600" dirty="0" smtClean="0"/>
            </a:br>
            <a:r>
              <a:rPr lang="en-US" altLang="ko-KR" sz="1600" dirty="0" smtClean="0"/>
              <a:t> (4) User’s </a:t>
            </a:r>
            <a:r>
              <a:rPr lang="en-US" altLang="ko-KR" sz="1600" dirty="0"/>
              <a:t>aggregate purchase history</a:t>
            </a:r>
            <a:br>
              <a:rPr lang="en-US" altLang="ko-KR" sz="1600" dirty="0"/>
            </a:br>
            <a:r>
              <a:rPr lang="en-US" altLang="ko-KR" sz="1600" dirty="0" smtClean="0"/>
              <a:t> (5) Competitive </a:t>
            </a:r>
            <a:r>
              <a:rPr lang="en-US" altLang="ko-KR" sz="1600" dirty="0"/>
              <a:t>OTA information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5217864"/>
            <a:ext cx="858194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Expedia </a:t>
            </a:r>
            <a:r>
              <a:rPr lang="en-US" altLang="ko-KR" sz="2000" dirty="0"/>
              <a:t>is the world’s largest online travel agency and powers search results for millions of travel shoppers every </a:t>
            </a:r>
            <a:r>
              <a:rPr lang="en-US" altLang="ko-KR" sz="2000" dirty="0" smtClean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having the best ranking of hotels (“sort”) for specific users with the best integration of price competitiveness gives an </a:t>
            </a:r>
            <a:r>
              <a:rPr lang="en-US" altLang="ko-KR" sz="2000" dirty="0" smtClean="0"/>
              <a:t>Expedia </a:t>
            </a:r>
            <a:r>
              <a:rPr lang="en-US" altLang="ko-KR" sz="2000" dirty="0"/>
              <a:t>the best chance of winning the sale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523" y="4756199"/>
            <a:ext cx="279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Objective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1581" y="1831781"/>
            <a:ext cx="279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en-US" altLang="ko-KR" sz="2400" dirty="0" err="1" smtClean="0"/>
              <a:t>Datasize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9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3" name="Content Placeholder 12" descr="Screen Shot 2015-06-08 at 3.1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56" y="1825625"/>
            <a:ext cx="8386488" cy="4351338"/>
          </a:xfrm>
        </p:spPr>
      </p:pic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4" name="Content Placeholder 3" descr="Screen Shot 2015-06-08 at 3.28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7" y="1825625"/>
            <a:ext cx="9005306" cy="4351338"/>
          </a:xfrm>
        </p:spPr>
      </p:pic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4" name="Content Placeholder 3" descr="Screen Shot 2015-06-08 at 3.14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6" y="1825625"/>
            <a:ext cx="1908027" cy="4351338"/>
          </a:xfrm>
        </p:spPr>
      </p:pic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5" name="Content Placeholder 4" descr="Screen Shot 2015-06-08 at 3.15.3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 b="2172"/>
          <a:stretch/>
        </p:blipFill>
        <p:spPr>
          <a:xfrm>
            <a:off x="2025248" y="2650603"/>
            <a:ext cx="2794000" cy="2615877"/>
          </a:xfrm>
        </p:spPr>
      </p:pic>
      <p:sp>
        <p:nvSpPr>
          <p:cNvPr id="6" name="Rectangle 5"/>
          <p:cNvSpPr/>
          <p:nvPr/>
        </p:nvSpPr>
        <p:spPr>
          <a:xfrm>
            <a:off x="6096000" y="2523283"/>
            <a:ext cx="3858228" cy="601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Probability of clicking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34046"/>
            <a:ext cx="3858228" cy="6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Lowest Probability of clicking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637363" y="3230117"/>
            <a:ext cx="775503" cy="143447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671069"/>
            <a:ext cx="10690185" cy="915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Task Complete: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개인별로 </a:t>
            </a:r>
            <a:r>
              <a:rPr lang="ko-KR" altLang="en-US" dirty="0">
                <a:solidFill>
                  <a:schemeClr val="tx1"/>
                </a:solidFill>
              </a:rPr>
              <a:t>구매확률이 가장 높은 순서로 호텔 상품을 배열하여 구매율을 향상시킨다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결과 예시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06" y="0"/>
            <a:ext cx="12254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4214" y="5806911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예약하려는 날짜 중에 토요일 저녁이 포함되는 경우가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정도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35" y="1309688"/>
            <a:ext cx="5993130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210" y="5816338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성급에서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성급 상품이 가장 많았다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35" y="1308354"/>
            <a:ext cx="6039231" cy="42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210" y="5816338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국가 </a:t>
            </a:r>
            <a:r>
              <a:rPr lang="en-US" altLang="ko-KR" dirty="0" smtClean="0"/>
              <a:t>site</a:t>
            </a:r>
            <a:r>
              <a:rPr lang="ko-KR" altLang="en-US" dirty="0"/>
              <a:t> </a:t>
            </a:r>
            <a:r>
              <a:rPr lang="en-US" altLang="ko-KR" dirty="0" smtClean="0"/>
              <a:t>domain(</a:t>
            </a:r>
            <a:r>
              <a:rPr lang="ko-KR" altLang="en-US" dirty="0" smtClean="0"/>
              <a:t>미국으로 예상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접속한 경우가 많음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68" y="1294321"/>
            <a:ext cx="6069965" cy="42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210" y="5816338"/>
            <a:ext cx="84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호텔의 </a:t>
            </a:r>
            <a:r>
              <a:rPr lang="en-US" altLang="ko-KR" dirty="0" smtClean="0"/>
              <a:t>19%</a:t>
            </a:r>
            <a:r>
              <a:rPr lang="ko-KR" altLang="en-US" dirty="0" smtClean="0"/>
              <a:t>정도가 할인행사를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35" y="1323721"/>
            <a:ext cx="6039231" cy="42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908</Words>
  <Application>Microsoft Macintosh PowerPoint</Application>
  <PresentationFormat>Widescreen</PresentationFormat>
  <Paragraphs>228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Calibri</vt:lpstr>
      <vt:lpstr>맑은 고딕</vt:lpstr>
      <vt:lpstr>Arial</vt:lpstr>
      <vt:lpstr>Office 테마</vt:lpstr>
      <vt:lpstr>Predict the Probability of Purchasing</vt:lpstr>
      <vt:lpstr>Table of Contents </vt:lpstr>
      <vt:lpstr>1 Data</vt:lpstr>
      <vt:lpstr>1.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Task</vt:lpstr>
      <vt:lpstr>2 Task</vt:lpstr>
      <vt:lpstr>3 Progress</vt:lpstr>
      <vt:lpstr>3 Progress</vt:lpstr>
      <vt:lpstr>Data Processing</vt:lpstr>
      <vt:lpstr>Data Processing : Delete unnecessary attributes </vt:lpstr>
      <vt:lpstr>Data Processing : Delete unnecessary attributes </vt:lpstr>
      <vt:lpstr>Data Processing : Sampling 1 from each srch_id </vt:lpstr>
      <vt:lpstr>Data Processing : Convert non-numeric data into numeric data</vt:lpstr>
      <vt:lpstr>3 Progress</vt:lpstr>
      <vt:lpstr>Data Mining</vt:lpstr>
      <vt:lpstr>Logistic regression model</vt:lpstr>
      <vt:lpstr>Data Mining : Find optimum set of attributes</vt:lpstr>
      <vt:lpstr>Data Mining: find optimum set of attributes</vt:lpstr>
      <vt:lpstr>Trouble Shooting</vt:lpstr>
      <vt:lpstr>Problem 1. Two Target Values</vt:lpstr>
      <vt:lpstr>Solution 1. Target click_bool</vt:lpstr>
      <vt:lpstr>Problem 2. Unbalanced Data</vt:lpstr>
      <vt:lpstr>Solution 2. Balancing Data</vt:lpstr>
      <vt:lpstr>PowerPoint Presentation</vt:lpstr>
      <vt:lpstr>언제 구매확률이 높아질까? (Coefficients)</vt:lpstr>
      <vt:lpstr>언제 구매확률이 높아질까? (Coefficients)</vt:lpstr>
      <vt:lpstr>4 Predict</vt:lpstr>
      <vt:lpstr>4 Predict</vt:lpstr>
      <vt:lpstr>Predict</vt:lpstr>
      <vt:lpstr>2 Cluster Test Data: cluster with supplied test set</vt:lpstr>
      <vt:lpstr>3 Classify Test Data:  split into clusters &amp; add pseudo targets</vt:lpstr>
      <vt:lpstr>3 Classify Test Data:  classify with supplied test set</vt:lpstr>
      <vt:lpstr>4 Rank the Result: Probability text into csv file</vt:lpstr>
      <vt:lpstr>4 Rank the Result: Probability text into csv file</vt:lpstr>
      <vt:lpstr>4 Rank the Result: Probability text into csv file</vt:lpstr>
      <vt:lpstr>4 Rank the Result: Probability text into csv file</vt:lpstr>
      <vt:lpstr>4 Rank the Result: sort by srch_id &amp; probability</vt:lpstr>
      <vt:lpstr>4 Rank the Result: sort by srch_id &amp; probability</vt:lpstr>
      <vt:lpstr>검색 결과 예시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</dc:title>
  <dc:creator>Heekyung Yoon</dc:creator>
  <cp:lastModifiedBy>Microsoft Office User</cp:lastModifiedBy>
  <cp:revision>62</cp:revision>
  <dcterms:created xsi:type="dcterms:W3CDTF">2015-04-14T12:28:00Z</dcterms:created>
  <dcterms:modified xsi:type="dcterms:W3CDTF">2015-06-10T04:58:56Z</dcterms:modified>
</cp:coreProperties>
</file>