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83" r:id="rId4"/>
    <p:sldId id="298" r:id="rId5"/>
    <p:sldId id="291" r:id="rId6"/>
    <p:sldId id="289" r:id="rId7"/>
    <p:sldId id="290" r:id="rId8"/>
    <p:sldId id="292" r:id="rId9"/>
    <p:sldId id="293" r:id="rId10"/>
    <p:sldId id="294" r:id="rId11"/>
    <p:sldId id="297" r:id="rId12"/>
    <p:sldId id="295" r:id="rId13"/>
    <p:sldId id="29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5940"/>
  </p:normalViewPr>
  <p:slideViewPr>
    <p:cSldViewPr snapToGrid="0">
      <p:cViewPr varScale="1">
        <p:scale>
          <a:sx n="110" d="100"/>
          <a:sy n="11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F863B-A883-6446-ABE0-8A1E1115A8E9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DC4243CC-3F2B-1947-AC4E-94EF1D99F70E}">
      <dgm:prSet phldrT="[Text]"/>
      <dgm:spPr>
        <a:solidFill>
          <a:schemeClr val="accent1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Processing</a:t>
          </a:r>
          <a:endParaRPr lang="en-US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CB1CAEC-31F7-C841-8570-12F8BBC853B0}" type="parTrans" cxnId="{096A5559-F430-3040-8724-D18EC07B258A}">
      <dgm:prSet/>
      <dgm:spPr/>
      <dgm:t>
        <a:bodyPr/>
        <a:lstStyle/>
        <a:p>
          <a:endParaRPr lang="en-US"/>
        </a:p>
      </dgm:t>
    </dgm:pt>
    <dgm:pt modelId="{2DAF3609-D14B-2540-B82C-0B276FD0EF01}" type="sibTrans" cxnId="{096A5559-F430-3040-8724-D18EC07B258A}">
      <dgm:prSet/>
      <dgm:spPr/>
      <dgm:t>
        <a:bodyPr/>
        <a:lstStyle/>
        <a:p>
          <a:endParaRPr lang="en-US"/>
        </a:p>
      </dgm:t>
    </dgm:pt>
    <dgm:pt modelId="{9A1DEC0A-E64D-0C4C-AF35-87691424EF90}">
      <dgm:prSet phldrT="[Text]"/>
      <dgm:spPr>
        <a:solidFill>
          <a:schemeClr val="accent1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Mining</a:t>
          </a:r>
          <a:endParaRPr lang="en-US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C7937F92-196C-3C4E-95D3-8F35C45C56A1}" type="parTrans" cxnId="{C21BD9AF-06B2-E44E-8557-8CB06E9E3250}">
      <dgm:prSet/>
      <dgm:spPr/>
      <dgm:t>
        <a:bodyPr/>
        <a:lstStyle/>
        <a:p>
          <a:endParaRPr lang="en-US"/>
        </a:p>
      </dgm:t>
    </dgm:pt>
    <dgm:pt modelId="{A13DC9E5-5EC7-AD47-B154-B29E1F827076}" type="sibTrans" cxnId="{C21BD9AF-06B2-E44E-8557-8CB06E9E3250}">
      <dgm:prSet/>
      <dgm:spPr/>
      <dgm:t>
        <a:bodyPr/>
        <a:lstStyle/>
        <a:p>
          <a:endParaRPr lang="en-US"/>
        </a:p>
      </dgm:t>
    </dgm:pt>
    <dgm:pt modelId="{F25DCE41-22FB-E043-A72C-F629891E3450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E849D7B2-063A-6047-A6F4-832524328E84}" type="parTrans" cxnId="{CD4073B2-02FB-E040-8615-2A11148FA784}">
      <dgm:prSet/>
      <dgm:spPr/>
      <dgm:t>
        <a:bodyPr/>
        <a:lstStyle/>
        <a:p>
          <a:endParaRPr lang="en-US"/>
        </a:p>
      </dgm:t>
    </dgm:pt>
    <dgm:pt modelId="{FBABAE7A-422E-B44C-A70B-42C53A04D18A}" type="sibTrans" cxnId="{CD4073B2-02FB-E040-8615-2A11148FA784}">
      <dgm:prSet/>
      <dgm:spPr/>
      <dgm:t>
        <a:bodyPr/>
        <a:lstStyle/>
        <a:p>
          <a:endParaRPr lang="en-US"/>
        </a:p>
      </dgm:t>
    </dgm:pt>
    <dgm:pt modelId="{0703CEE4-1BD1-174A-A357-530FCDD842B0}" type="pres">
      <dgm:prSet presAssocID="{A2AF863B-A883-6446-ABE0-8A1E1115A8E9}" presName="Name0" presStyleCnt="0">
        <dgm:presLayoutVars>
          <dgm:dir/>
          <dgm:resizeHandles val="exact"/>
        </dgm:presLayoutVars>
      </dgm:prSet>
      <dgm:spPr/>
    </dgm:pt>
    <dgm:pt modelId="{85E21DF8-E3E3-3045-9974-75A546F916DE}" type="pres">
      <dgm:prSet presAssocID="{DC4243CC-3F2B-1947-AC4E-94EF1D99F70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24100-9B26-F64E-868A-F0109D9CFE5D}" type="pres">
      <dgm:prSet presAssocID="{2DAF3609-D14B-2540-B82C-0B276FD0EF01}" presName="parSpace" presStyleCnt="0"/>
      <dgm:spPr/>
    </dgm:pt>
    <dgm:pt modelId="{64E5BC62-6E03-6941-B366-F6D68CD1B945}" type="pres">
      <dgm:prSet presAssocID="{9A1DEC0A-E64D-0C4C-AF35-87691424EF9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7985-CC41-F347-8E06-64B910F6A948}" type="pres">
      <dgm:prSet presAssocID="{A13DC9E5-5EC7-AD47-B154-B29E1F827076}" presName="parSpace" presStyleCnt="0"/>
      <dgm:spPr/>
    </dgm:pt>
    <dgm:pt modelId="{7704EA9B-8C09-0449-83BE-8784CD6D6FC6}" type="pres">
      <dgm:prSet presAssocID="{F25DCE41-22FB-E043-A72C-F629891E345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A5559-F430-3040-8724-D18EC07B258A}" srcId="{A2AF863B-A883-6446-ABE0-8A1E1115A8E9}" destId="{DC4243CC-3F2B-1947-AC4E-94EF1D99F70E}" srcOrd="0" destOrd="0" parTransId="{4CB1CAEC-31F7-C841-8570-12F8BBC853B0}" sibTransId="{2DAF3609-D14B-2540-B82C-0B276FD0EF01}"/>
    <dgm:cxn modelId="{8B728F6A-F8FC-C147-84FB-FCE27B4717C2}" type="presOf" srcId="{F25DCE41-22FB-E043-A72C-F629891E3450}" destId="{7704EA9B-8C09-0449-83BE-8784CD6D6FC6}" srcOrd="0" destOrd="0" presId="urn:microsoft.com/office/officeart/2005/8/layout/hChevron3"/>
    <dgm:cxn modelId="{35C0527B-CDE0-A647-861A-C389DBF6C11E}" type="presOf" srcId="{DC4243CC-3F2B-1947-AC4E-94EF1D99F70E}" destId="{85E21DF8-E3E3-3045-9974-75A546F916DE}" srcOrd="0" destOrd="0" presId="urn:microsoft.com/office/officeart/2005/8/layout/hChevron3"/>
    <dgm:cxn modelId="{C21BD9AF-06B2-E44E-8557-8CB06E9E3250}" srcId="{A2AF863B-A883-6446-ABE0-8A1E1115A8E9}" destId="{9A1DEC0A-E64D-0C4C-AF35-87691424EF90}" srcOrd="1" destOrd="0" parTransId="{C7937F92-196C-3C4E-95D3-8F35C45C56A1}" sibTransId="{A13DC9E5-5EC7-AD47-B154-B29E1F827076}"/>
    <dgm:cxn modelId="{E8BFF4D0-8403-EA47-92AF-D2B232A235BE}" type="presOf" srcId="{9A1DEC0A-E64D-0C4C-AF35-87691424EF90}" destId="{64E5BC62-6E03-6941-B366-F6D68CD1B945}" srcOrd="0" destOrd="0" presId="urn:microsoft.com/office/officeart/2005/8/layout/hChevron3"/>
    <dgm:cxn modelId="{CD4073B2-02FB-E040-8615-2A11148FA784}" srcId="{A2AF863B-A883-6446-ABE0-8A1E1115A8E9}" destId="{F25DCE41-22FB-E043-A72C-F629891E3450}" srcOrd="2" destOrd="0" parTransId="{E849D7B2-063A-6047-A6F4-832524328E84}" sibTransId="{FBABAE7A-422E-B44C-A70B-42C53A04D18A}"/>
    <dgm:cxn modelId="{5599EC1F-BD96-8642-9A89-F241219E658B}" type="presOf" srcId="{A2AF863B-A883-6446-ABE0-8A1E1115A8E9}" destId="{0703CEE4-1BD1-174A-A357-530FCDD842B0}" srcOrd="0" destOrd="0" presId="urn:microsoft.com/office/officeart/2005/8/layout/hChevron3"/>
    <dgm:cxn modelId="{166762D7-6590-4741-BE67-411954A93CEA}" type="presParOf" srcId="{0703CEE4-1BD1-174A-A357-530FCDD842B0}" destId="{85E21DF8-E3E3-3045-9974-75A546F916DE}" srcOrd="0" destOrd="0" presId="urn:microsoft.com/office/officeart/2005/8/layout/hChevron3"/>
    <dgm:cxn modelId="{BF992A85-8F3E-0643-B117-892311F7DC64}" type="presParOf" srcId="{0703CEE4-1BD1-174A-A357-530FCDD842B0}" destId="{0DC24100-9B26-F64E-868A-F0109D9CFE5D}" srcOrd="1" destOrd="0" presId="urn:microsoft.com/office/officeart/2005/8/layout/hChevron3"/>
    <dgm:cxn modelId="{A70835C6-92B7-174B-A7CD-95936C1CB3A3}" type="presParOf" srcId="{0703CEE4-1BD1-174A-A357-530FCDD842B0}" destId="{64E5BC62-6E03-6941-B366-F6D68CD1B945}" srcOrd="2" destOrd="0" presId="urn:microsoft.com/office/officeart/2005/8/layout/hChevron3"/>
    <dgm:cxn modelId="{70E3A9E4-F48C-0B4A-8034-B6B326B3170B}" type="presParOf" srcId="{0703CEE4-1BD1-174A-A357-530FCDD842B0}" destId="{F1617985-CC41-F347-8E06-64B910F6A948}" srcOrd="3" destOrd="0" presId="urn:microsoft.com/office/officeart/2005/8/layout/hChevron3"/>
    <dgm:cxn modelId="{99D7CA44-37A5-0D4E-8717-DDD39E223869}" type="presParOf" srcId="{0703CEE4-1BD1-174A-A357-530FCDD842B0}" destId="{7704EA9B-8C09-0449-83BE-8784CD6D6FC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BDB11-AF1D-A149-A106-AAD57BE9D99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F1E5B0-A6AD-3447-AA96-6FECDCF14CED}">
      <dgm:prSet phldrT="[Text]"/>
      <dgm:spPr/>
      <dgm:t>
        <a:bodyPr/>
        <a:lstStyle/>
        <a:p>
          <a:r>
            <a:rPr lang="en-US" dirty="0" smtClean="0"/>
            <a:t>1 Process </a:t>
          </a:r>
        </a:p>
        <a:p>
          <a:r>
            <a:rPr lang="en-US" dirty="0" smtClean="0"/>
            <a:t>Test Data</a:t>
          </a:r>
          <a:endParaRPr lang="en-US" dirty="0"/>
        </a:p>
      </dgm:t>
    </dgm:pt>
    <dgm:pt modelId="{E93D304F-D8D1-5E42-9C97-01DBDD432EA8}" type="parTrans" cxnId="{A9759299-6249-FF4E-B14A-DC357652D249}">
      <dgm:prSet/>
      <dgm:spPr/>
      <dgm:t>
        <a:bodyPr/>
        <a:lstStyle/>
        <a:p>
          <a:endParaRPr lang="en-US"/>
        </a:p>
      </dgm:t>
    </dgm:pt>
    <dgm:pt modelId="{6BB73D67-06EB-D442-A2AF-A18BDF0C3E20}" type="sibTrans" cxnId="{A9759299-6249-FF4E-B14A-DC357652D249}">
      <dgm:prSet/>
      <dgm:spPr/>
      <dgm:t>
        <a:bodyPr/>
        <a:lstStyle/>
        <a:p>
          <a:endParaRPr lang="en-US"/>
        </a:p>
      </dgm:t>
    </dgm:pt>
    <dgm:pt modelId="{F2BE025E-8BE6-8440-A7EB-7EB56D01BDF5}">
      <dgm:prSet phldrT="[Text]"/>
      <dgm:spPr/>
      <dgm:t>
        <a:bodyPr/>
        <a:lstStyle/>
        <a:p>
          <a:r>
            <a:rPr lang="en-US" dirty="0" smtClean="0"/>
            <a:t>Remove unnecessary attributes (R)</a:t>
          </a:r>
        </a:p>
      </dgm:t>
    </dgm:pt>
    <dgm:pt modelId="{2ED8081F-00B6-6E4B-B926-0828383F483C}" type="parTrans" cxnId="{2C10253E-A12A-9543-84AF-BAE16A4D1404}">
      <dgm:prSet/>
      <dgm:spPr/>
      <dgm:t>
        <a:bodyPr/>
        <a:lstStyle/>
        <a:p>
          <a:endParaRPr lang="en-US"/>
        </a:p>
      </dgm:t>
    </dgm:pt>
    <dgm:pt modelId="{BE87021A-8E1E-164F-953C-1D28B5FB3198}" type="sibTrans" cxnId="{2C10253E-A12A-9543-84AF-BAE16A4D1404}">
      <dgm:prSet/>
      <dgm:spPr/>
      <dgm:t>
        <a:bodyPr/>
        <a:lstStyle/>
        <a:p>
          <a:endParaRPr lang="en-US"/>
        </a:p>
      </dgm:t>
    </dgm:pt>
    <dgm:pt modelId="{96C6EB73-BA84-8443-BEE7-55F89D877559}">
      <dgm:prSet phldrT="[Text]"/>
      <dgm:spPr/>
      <dgm:t>
        <a:bodyPr/>
        <a:lstStyle/>
        <a:p>
          <a:r>
            <a:rPr lang="en-US" dirty="0" smtClean="0"/>
            <a:t>Into numeric values (R)</a:t>
          </a:r>
          <a:endParaRPr lang="en-US" dirty="0"/>
        </a:p>
      </dgm:t>
    </dgm:pt>
    <dgm:pt modelId="{119B321B-E7EA-D34B-B526-69F830D96F9C}" type="parTrans" cxnId="{6BBC2B2D-D58E-194D-A825-C4A83E03E6B6}">
      <dgm:prSet/>
      <dgm:spPr/>
      <dgm:t>
        <a:bodyPr/>
        <a:lstStyle/>
        <a:p>
          <a:endParaRPr lang="en-US"/>
        </a:p>
      </dgm:t>
    </dgm:pt>
    <dgm:pt modelId="{DAB966CD-0B5B-784B-9913-DBF026B0825D}" type="sibTrans" cxnId="{6BBC2B2D-D58E-194D-A825-C4A83E03E6B6}">
      <dgm:prSet/>
      <dgm:spPr/>
      <dgm:t>
        <a:bodyPr/>
        <a:lstStyle/>
        <a:p>
          <a:endParaRPr lang="en-US"/>
        </a:p>
      </dgm:t>
    </dgm:pt>
    <dgm:pt modelId="{13EC0B10-D971-5143-86F5-FE6655698759}">
      <dgm:prSet phldrT="[Text]"/>
      <dgm:spPr/>
      <dgm:t>
        <a:bodyPr/>
        <a:lstStyle/>
        <a:p>
          <a:r>
            <a:rPr lang="en-US" dirty="0" smtClean="0"/>
            <a:t>2 Cluster </a:t>
          </a:r>
        </a:p>
        <a:p>
          <a:r>
            <a:rPr lang="en-US" dirty="0" smtClean="0"/>
            <a:t>Test Data</a:t>
          </a:r>
          <a:endParaRPr lang="en-US" dirty="0"/>
        </a:p>
      </dgm:t>
    </dgm:pt>
    <dgm:pt modelId="{1949522D-9B7A-7A48-B939-A7C4DAC4E031}" type="parTrans" cxnId="{E435B937-461C-614D-9D59-26539A89D035}">
      <dgm:prSet/>
      <dgm:spPr/>
      <dgm:t>
        <a:bodyPr/>
        <a:lstStyle/>
        <a:p>
          <a:endParaRPr lang="en-US"/>
        </a:p>
      </dgm:t>
    </dgm:pt>
    <dgm:pt modelId="{5DF124FF-E1BC-2A40-A81B-AAFAF472A6B1}" type="sibTrans" cxnId="{E435B937-461C-614D-9D59-26539A89D035}">
      <dgm:prSet/>
      <dgm:spPr/>
      <dgm:t>
        <a:bodyPr/>
        <a:lstStyle/>
        <a:p>
          <a:endParaRPr lang="en-US"/>
        </a:p>
      </dgm:t>
    </dgm:pt>
    <dgm:pt modelId="{ABD6A14B-047B-034A-8593-5E6B7FD5F0D4}">
      <dgm:prSet phldrT="[Text]"/>
      <dgm:spPr/>
      <dgm:t>
        <a:bodyPr/>
        <a:lstStyle/>
        <a:p>
          <a:r>
            <a:rPr lang="en-US" altLang="ko-KR" dirty="0" smtClean="0">
              <a:solidFill>
                <a:srgbClr val="C00000"/>
              </a:solidFill>
            </a:rPr>
            <a:t>Cluster as supplied test set (</a:t>
          </a:r>
          <a:r>
            <a:rPr lang="en-US" altLang="ko-KR" dirty="0" err="1" smtClean="0">
              <a:solidFill>
                <a:srgbClr val="C00000"/>
              </a:solidFill>
            </a:rPr>
            <a:t>weka</a:t>
          </a:r>
          <a:r>
            <a:rPr lang="en-US" altLang="ko-KR" dirty="0" smtClean="0">
              <a:solidFill>
                <a:srgbClr val="C00000"/>
              </a:solidFill>
            </a:rPr>
            <a:t>)</a:t>
          </a:r>
          <a:endParaRPr lang="en-US" dirty="0"/>
        </a:p>
      </dgm:t>
    </dgm:pt>
    <dgm:pt modelId="{1163B8DF-5ACD-5E4D-8F24-C74E14907D21}" type="parTrans" cxnId="{FCE59C4E-B588-7D42-A685-92D9D080427D}">
      <dgm:prSet/>
      <dgm:spPr/>
      <dgm:t>
        <a:bodyPr/>
        <a:lstStyle/>
        <a:p>
          <a:endParaRPr lang="en-US"/>
        </a:p>
      </dgm:t>
    </dgm:pt>
    <dgm:pt modelId="{4E66E92B-4C57-214F-BE33-5F9D52F1EA99}" type="sibTrans" cxnId="{FCE59C4E-B588-7D42-A685-92D9D080427D}">
      <dgm:prSet/>
      <dgm:spPr/>
      <dgm:t>
        <a:bodyPr/>
        <a:lstStyle/>
        <a:p>
          <a:endParaRPr lang="en-US"/>
        </a:p>
      </dgm:t>
    </dgm:pt>
    <dgm:pt modelId="{152DD8AE-E3A5-AD43-A841-2C0EA4B3832E}">
      <dgm:prSet/>
      <dgm:spPr/>
      <dgm:t>
        <a:bodyPr/>
        <a:lstStyle/>
        <a:p>
          <a:r>
            <a:rPr lang="en-US" altLang="ko-KR" dirty="0" smtClean="0"/>
            <a:t>Join (R)</a:t>
          </a:r>
          <a:endParaRPr lang="ko-KR" altLang="en-US" dirty="0" smtClean="0"/>
        </a:p>
      </dgm:t>
    </dgm:pt>
    <dgm:pt modelId="{00DBAD72-B6A5-BA4E-BD7C-ADB1798FC97C}" type="parTrans" cxnId="{8D5CE8FB-B12E-9B48-9CDF-F434F4E008FB}">
      <dgm:prSet/>
      <dgm:spPr/>
      <dgm:t>
        <a:bodyPr/>
        <a:lstStyle/>
        <a:p>
          <a:endParaRPr lang="en-US"/>
        </a:p>
      </dgm:t>
    </dgm:pt>
    <dgm:pt modelId="{A4772D35-9E35-2049-AF79-5CC84B4086AE}" type="sibTrans" cxnId="{8D5CE8FB-B12E-9B48-9CDF-F434F4E008FB}">
      <dgm:prSet/>
      <dgm:spPr/>
      <dgm:t>
        <a:bodyPr/>
        <a:lstStyle/>
        <a:p>
          <a:endParaRPr lang="en-US"/>
        </a:p>
      </dgm:t>
    </dgm:pt>
    <dgm:pt modelId="{C5D82EBA-C21E-7349-B061-AAA7F497D11C}">
      <dgm:prSet/>
      <dgm:spPr/>
      <dgm:t>
        <a:bodyPr/>
        <a:lstStyle/>
        <a:p>
          <a:r>
            <a:rPr lang="en-US" altLang="ko-KR" dirty="0" smtClean="0"/>
            <a:t>3 Classify </a:t>
          </a:r>
        </a:p>
        <a:p>
          <a:r>
            <a:rPr lang="en-US" altLang="ko-KR" dirty="0" smtClean="0"/>
            <a:t>Test Data</a:t>
          </a:r>
          <a:endParaRPr lang="ko-KR" altLang="en-US" dirty="0" smtClean="0"/>
        </a:p>
      </dgm:t>
    </dgm:pt>
    <dgm:pt modelId="{04125967-3471-9F44-8D09-3196612F80DE}" type="parTrans" cxnId="{75CC6A2E-9BCB-5143-81F1-1D46F899C437}">
      <dgm:prSet/>
      <dgm:spPr/>
      <dgm:t>
        <a:bodyPr/>
        <a:lstStyle/>
        <a:p>
          <a:endParaRPr lang="en-US"/>
        </a:p>
      </dgm:t>
    </dgm:pt>
    <dgm:pt modelId="{59E2D68D-5C4B-2242-AB4C-13C15EE43389}" type="sibTrans" cxnId="{75CC6A2E-9BCB-5143-81F1-1D46F899C437}">
      <dgm:prSet/>
      <dgm:spPr/>
      <dgm:t>
        <a:bodyPr/>
        <a:lstStyle/>
        <a:p>
          <a:endParaRPr lang="en-US"/>
        </a:p>
      </dgm:t>
    </dgm:pt>
    <dgm:pt modelId="{C5B2D964-B2BB-C84D-94E7-E1E203A0E832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Add pseudo target (R)</a:t>
          </a:r>
          <a:endParaRPr lang="ko-KR" altLang="en-US" dirty="0" smtClean="0"/>
        </a:p>
      </dgm:t>
    </dgm:pt>
    <dgm:pt modelId="{DF56E98B-0596-4740-84A6-16C70D9263AA}" type="parTrans" cxnId="{FE816C09-419F-D643-AEDB-34CF54B2E0C1}">
      <dgm:prSet/>
      <dgm:spPr/>
      <dgm:t>
        <a:bodyPr/>
        <a:lstStyle/>
        <a:p>
          <a:endParaRPr lang="en-US"/>
        </a:p>
      </dgm:t>
    </dgm:pt>
    <dgm:pt modelId="{6EC02D55-01A8-F645-9B74-08FC66B26DB7}" type="sibTrans" cxnId="{FE816C09-419F-D643-AEDB-34CF54B2E0C1}">
      <dgm:prSet/>
      <dgm:spPr/>
      <dgm:t>
        <a:bodyPr/>
        <a:lstStyle/>
        <a:p>
          <a:endParaRPr lang="en-US"/>
        </a:p>
      </dgm:t>
    </dgm:pt>
    <dgm:pt modelId="{C2130EE4-7825-434F-9F3E-2C15AE200804}">
      <dgm:prSet/>
      <dgm:spPr/>
      <dgm:t>
        <a:bodyPr/>
        <a:lstStyle/>
        <a:p>
          <a:r>
            <a:rPr lang="en-US" dirty="0" smtClean="0"/>
            <a:t>Temporarily remove </a:t>
          </a:r>
          <a:r>
            <a:rPr lang="en-US" dirty="0" err="1" smtClean="0"/>
            <a:t>srch_id</a:t>
          </a:r>
          <a:r>
            <a:rPr lang="en-US" dirty="0" smtClean="0"/>
            <a:t>, </a:t>
          </a:r>
          <a:r>
            <a:rPr lang="en-US" dirty="0" err="1" smtClean="0"/>
            <a:t>prop_id</a:t>
          </a:r>
          <a:r>
            <a:rPr lang="en-US" dirty="0" smtClean="0"/>
            <a:t> columns (R)</a:t>
          </a:r>
          <a:endParaRPr lang="en-US" dirty="0" smtClean="0"/>
        </a:p>
      </dgm:t>
    </dgm:pt>
    <dgm:pt modelId="{AD962CE3-87F6-564B-9E4E-F3D7E63D0DC4}" type="parTrans" cxnId="{ECFEA8CA-4B30-1640-B1B3-A96C89872813}">
      <dgm:prSet/>
      <dgm:spPr/>
      <dgm:t>
        <a:bodyPr/>
        <a:lstStyle/>
        <a:p>
          <a:endParaRPr lang="en-US"/>
        </a:p>
      </dgm:t>
    </dgm:pt>
    <dgm:pt modelId="{6169ED05-42CD-C843-B4FA-58A4A3246104}" type="sibTrans" cxnId="{ECFEA8CA-4B30-1640-B1B3-A96C89872813}">
      <dgm:prSet/>
      <dgm:spPr/>
      <dgm:t>
        <a:bodyPr/>
        <a:lstStyle/>
        <a:p>
          <a:endParaRPr lang="en-US"/>
        </a:p>
      </dgm:t>
    </dgm:pt>
    <dgm:pt modelId="{DF0632DF-202B-3F48-AC55-89EE712648C6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Predict as supplied test set (</a:t>
          </a:r>
          <a:r>
            <a:rPr lang="en-US" dirty="0" err="1" smtClean="0">
              <a:solidFill>
                <a:srgbClr val="C00000"/>
              </a:solidFill>
            </a:rPr>
            <a:t>weka</a:t>
          </a:r>
          <a:r>
            <a:rPr lang="en-US" dirty="0" smtClean="0">
              <a:solidFill>
                <a:srgbClr val="C00000"/>
              </a:solidFill>
            </a:rPr>
            <a:t>) </a:t>
          </a:r>
          <a:endParaRPr lang="en-US" dirty="0" smtClean="0">
            <a:solidFill>
              <a:srgbClr val="C00000"/>
            </a:solidFill>
          </a:endParaRPr>
        </a:p>
      </dgm:t>
    </dgm:pt>
    <dgm:pt modelId="{EB62BE54-A159-FD42-9B14-680A3CCD3D9A}" type="parTrans" cxnId="{ADD4EE51-A339-0B4A-AB88-3D3E77F76F02}">
      <dgm:prSet/>
      <dgm:spPr/>
      <dgm:t>
        <a:bodyPr/>
        <a:lstStyle/>
        <a:p>
          <a:endParaRPr lang="en-US"/>
        </a:p>
      </dgm:t>
    </dgm:pt>
    <dgm:pt modelId="{B7FA9E5C-81A9-6742-83D7-4843D7934B22}" type="sibTrans" cxnId="{ADD4EE51-A339-0B4A-AB88-3D3E77F76F02}">
      <dgm:prSet/>
      <dgm:spPr/>
      <dgm:t>
        <a:bodyPr/>
        <a:lstStyle/>
        <a:p>
          <a:endParaRPr lang="en-US"/>
        </a:p>
      </dgm:t>
    </dgm:pt>
    <dgm:pt modelId="{7A090E0D-6465-A642-913F-71AEB3F6038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 Rank </a:t>
          </a:r>
        </a:p>
        <a:p>
          <a:r>
            <a:rPr lang="en-US" dirty="0" smtClean="0">
              <a:solidFill>
                <a:schemeClr val="tx1"/>
              </a:solidFill>
            </a:rPr>
            <a:t>the Result</a:t>
          </a:r>
          <a:endParaRPr lang="en-US" dirty="0" smtClean="0">
            <a:solidFill>
              <a:schemeClr val="tx1"/>
            </a:solidFill>
          </a:endParaRPr>
        </a:p>
      </dgm:t>
    </dgm:pt>
    <dgm:pt modelId="{9580FF66-FD16-FD45-87BD-7E3450E4481A}" type="parTrans" cxnId="{8D5935EF-E86E-194B-B2C7-2A2C1A9A60CB}">
      <dgm:prSet/>
      <dgm:spPr/>
      <dgm:t>
        <a:bodyPr/>
        <a:lstStyle/>
        <a:p>
          <a:endParaRPr lang="en-US"/>
        </a:p>
      </dgm:t>
    </dgm:pt>
    <dgm:pt modelId="{39274D51-FF5C-B849-BADC-AD6927A7E95B}" type="sibTrans" cxnId="{8D5935EF-E86E-194B-B2C7-2A2C1A9A60CB}">
      <dgm:prSet/>
      <dgm:spPr/>
      <dgm:t>
        <a:bodyPr/>
        <a:lstStyle/>
        <a:p>
          <a:endParaRPr lang="en-US"/>
        </a:p>
      </dgm:t>
    </dgm:pt>
    <dgm:pt modelId="{867D841B-78C0-4F41-85B2-63F2B4EDC95A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Text into csv (python) </a:t>
          </a:r>
          <a:endParaRPr lang="en-US" dirty="0" smtClean="0">
            <a:solidFill>
              <a:schemeClr val="tx1"/>
            </a:solidFill>
          </a:endParaRPr>
        </a:p>
      </dgm:t>
    </dgm:pt>
    <dgm:pt modelId="{512C21F9-17A8-E040-A4BB-D338C7870B27}" type="parTrans" cxnId="{5C51AF63-2362-DA49-908A-0EC3E44A65BD}">
      <dgm:prSet/>
      <dgm:spPr/>
      <dgm:t>
        <a:bodyPr/>
        <a:lstStyle/>
        <a:p>
          <a:endParaRPr lang="en-US"/>
        </a:p>
      </dgm:t>
    </dgm:pt>
    <dgm:pt modelId="{6656E64A-3E67-F546-835E-66883E21CDAF}" type="sibTrans" cxnId="{5C51AF63-2362-DA49-908A-0EC3E44A65BD}">
      <dgm:prSet/>
      <dgm:spPr/>
      <dgm:t>
        <a:bodyPr/>
        <a:lstStyle/>
        <a:p>
          <a:endParaRPr lang="en-US"/>
        </a:p>
      </dgm:t>
    </dgm:pt>
    <dgm:pt modelId="{05222FDB-22B5-B64A-B52B-04043A14D065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Join probability with data (R) </a:t>
          </a:r>
          <a:endParaRPr lang="en-US" dirty="0" smtClean="0">
            <a:solidFill>
              <a:srgbClr val="C00000"/>
            </a:solidFill>
          </a:endParaRPr>
        </a:p>
      </dgm:t>
    </dgm:pt>
    <dgm:pt modelId="{BB557B9E-6F8C-9148-AC5A-A6FAD260A612}" type="parTrans" cxnId="{3112AEDC-A654-364F-81B4-42573F5FC487}">
      <dgm:prSet/>
      <dgm:spPr/>
      <dgm:t>
        <a:bodyPr/>
        <a:lstStyle/>
        <a:p>
          <a:endParaRPr lang="en-US"/>
        </a:p>
      </dgm:t>
    </dgm:pt>
    <dgm:pt modelId="{C644481A-5EB2-1C4F-AFEA-C73BC4C0174C}" type="sibTrans" cxnId="{3112AEDC-A654-364F-81B4-42573F5FC487}">
      <dgm:prSet/>
      <dgm:spPr/>
      <dgm:t>
        <a:bodyPr/>
        <a:lstStyle/>
        <a:p>
          <a:endParaRPr lang="en-US"/>
        </a:p>
      </dgm:t>
    </dgm:pt>
    <dgm:pt modelId="{2617E0AF-2F93-034E-BFE5-50D8F8CBBE7D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Sort by </a:t>
          </a:r>
          <a:r>
            <a:rPr lang="en-US" dirty="0" err="1" smtClean="0">
              <a:solidFill>
                <a:srgbClr val="C00000"/>
              </a:solidFill>
            </a:rPr>
            <a:t>srch_id</a:t>
          </a:r>
          <a:r>
            <a:rPr lang="en-US" dirty="0" smtClean="0">
              <a:solidFill>
                <a:srgbClr val="C00000"/>
              </a:solidFill>
            </a:rPr>
            <a:t>, probability (excel) </a:t>
          </a:r>
          <a:endParaRPr lang="en-US" dirty="0">
            <a:solidFill>
              <a:srgbClr val="C00000"/>
            </a:solidFill>
          </a:endParaRPr>
        </a:p>
      </dgm:t>
    </dgm:pt>
    <dgm:pt modelId="{788847DB-D627-504C-BD56-67CFBC0B20CB}" type="parTrans" cxnId="{2C860A3B-53AE-0946-B32B-18A9D1BF9695}">
      <dgm:prSet/>
      <dgm:spPr/>
      <dgm:t>
        <a:bodyPr/>
        <a:lstStyle/>
        <a:p>
          <a:endParaRPr lang="en-US"/>
        </a:p>
      </dgm:t>
    </dgm:pt>
    <dgm:pt modelId="{9DB7D1A3-BE17-7C45-98D0-F08ED3D06DBD}" type="sibTrans" cxnId="{2C860A3B-53AE-0946-B32B-18A9D1BF9695}">
      <dgm:prSet/>
      <dgm:spPr/>
      <dgm:t>
        <a:bodyPr/>
        <a:lstStyle/>
        <a:p>
          <a:endParaRPr lang="en-US"/>
        </a:p>
      </dgm:t>
    </dgm:pt>
    <dgm:pt modelId="{85972C95-0A68-1D4F-8C82-5C050F262BE4}" type="pres">
      <dgm:prSet presAssocID="{D72BDB11-AF1D-A149-A106-AAD57BE9D991}" presName="vert0" presStyleCnt="0">
        <dgm:presLayoutVars>
          <dgm:dir/>
          <dgm:animOne val="branch"/>
          <dgm:animLvl val="lvl"/>
        </dgm:presLayoutVars>
      </dgm:prSet>
      <dgm:spPr/>
    </dgm:pt>
    <dgm:pt modelId="{0E09B759-87A6-D74E-85DC-0F5F44065E53}" type="pres">
      <dgm:prSet presAssocID="{D5F1E5B0-A6AD-3447-AA96-6FECDCF14CED}" presName="thickLine" presStyleLbl="alignNode1" presStyleIdx="0" presStyleCnt="4"/>
      <dgm:spPr/>
    </dgm:pt>
    <dgm:pt modelId="{BA739EC0-D8F9-BC4A-B63F-2E0FDFCC79B5}" type="pres">
      <dgm:prSet presAssocID="{D5F1E5B0-A6AD-3447-AA96-6FECDCF14CED}" presName="horz1" presStyleCnt="0"/>
      <dgm:spPr/>
    </dgm:pt>
    <dgm:pt modelId="{972F0BEA-BE2D-A34C-BCA5-9DA08745BE4B}" type="pres">
      <dgm:prSet presAssocID="{D5F1E5B0-A6AD-3447-AA96-6FECDCF14CED}" presName="tx1" presStyleLbl="revTx" presStyleIdx="0" presStyleCnt="14"/>
      <dgm:spPr/>
      <dgm:t>
        <a:bodyPr/>
        <a:lstStyle/>
        <a:p>
          <a:endParaRPr lang="en-US"/>
        </a:p>
      </dgm:t>
    </dgm:pt>
    <dgm:pt modelId="{53C870E7-64B1-E245-B9FE-0D70404D4C81}" type="pres">
      <dgm:prSet presAssocID="{D5F1E5B0-A6AD-3447-AA96-6FECDCF14CED}" presName="vert1" presStyleCnt="0"/>
      <dgm:spPr/>
    </dgm:pt>
    <dgm:pt modelId="{A7CF280F-F96B-3143-90AF-1C68E27813B4}" type="pres">
      <dgm:prSet presAssocID="{F2BE025E-8BE6-8440-A7EB-7EB56D01BDF5}" presName="vertSpace2a" presStyleCnt="0"/>
      <dgm:spPr/>
    </dgm:pt>
    <dgm:pt modelId="{A0B753D3-7214-4B4F-83B6-1B705D292DDB}" type="pres">
      <dgm:prSet presAssocID="{F2BE025E-8BE6-8440-A7EB-7EB56D01BDF5}" presName="horz2" presStyleCnt="0"/>
      <dgm:spPr/>
    </dgm:pt>
    <dgm:pt modelId="{A6E74B0D-7852-6C41-81D3-FA9FC77F2C91}" type="pres">
      <dgm:prSet presAssocID="{F2BE025E-8BE6-8440-A7EB-7EB56D01BDF5}" presName="horzSpace2" presStyleCnt="0"/>
      <dgm:spPr/>
    </dgm:pt>
    <dgm:pt modelId="{A2C89F56-2FAE-9747-813E-EECFF4029B6F}" type="pres">
      <dgm:prSet presAssocID="{F2BE025E-8BE6-8440-A7EB-7EB56D01BDF5}" presName="tx2" presStyleLbl="revTx" presStyleIdx="1" presStyleCnt="14"/>
      <dgm:spPr/>
      <dgm:t>
        <a:bodyPr/>
        <a:lstStyle/>
        <a:p>
          <a:endParaRPr lang="en-US"/>
        </a:p>
      </dgm:t>
    </dgm:pt>
    <dgm:pt modelId="{82135073-5B4A-4C46-B83D-E9033FF01CFE}" type="pres">
      <dgm:prSet presAssocID="{F2BE025E-8BE6-8440-A7EB-7EB56D01BDF5}" presName="vert2" presStyleCnt="0"/>
      <dgm:spPr/>
    </dgm:pt>
    <dgm:pt modelId="{67607B83-2096-7D45-8644-F0472857BC70}" type="pres">
      <dgm:prSet presAssocID="{F2BE025E-8BE6-8440-A7EB-7EB56D01BDF5}" presName="thinLine2b" presStyleLbl="callout" presStyleIdx="0" presStyleCnt="10"/>
      <dgm:spPr/>
    </dgm:pt>
    <dgm:pt modelId="{F1DF1630-67F3-AE48-AA0D-D04213794145}" type="pres">
      <dgm:prSet presAssocID="{F2BE025E-8BE6-8440-A7EB-7EB56D01BDF5}" presName="vertSpace2b" presStyleCnt="0"/>
      <dgm:spPr/>
    </dgm:pt>
    <dgm:pt modelId="{BDD87C9D-809D-CB4C-B80B-38E003B05F2E}" type="pres">
      <dgm:prSet presAssocID="{96C6EB73-BA84-8443-BEE7-55F89D877559}" presName="horz2" presStyleCnt="0"/>
      <dgm:spPr/>
    </dgm:pt>
    <dgm:pt modelId="{9BF08941-CF9C-C34A-998D-094A1426817A}" type="pres">
      <dgm:prSet presAssocID="{96C6EB73-BA84-8443-BEE7-55F89D877559}" presName="horzSpace2" presStyleCnt="0"/>
      <dgm:spPr/>
    </dgm:pt>
    <dgm:pt modelId="{E4713D3B-7189-424C-8B6D-653823AC1CC1}" type="pres">
      <dgm:prSet presAssocID="{96C6EB73-BA84-8443-BEE7-55F89D877559}" presName="tx2" presStyleLbl="revTx" presStyleIdx="2" presStyleCnt="14"/>
      <dgm:spPr/>
      <dgm:t>
        <a:bodyPr/>
        <a:lstStyle/>
        <a:p>
          <a:endParaRPr lang="en-US"/>
        </a:p>
      </dgm:t>
    </dgm:pt>
    <dgm:pt modelId="{D08198D3-24C2-4B49-AB5E-185990C5A89E}" type="pres">
      <dgm:prSet presAssocID="{96C6EB73-BA84-8443-BEE7-55F89D877559}" presName="vert2" presStyleCnt="0"/>
      <dgm:spPr/>
    </dgm:pt>
    <dgm:pt modelId="{24ED70C6-F0A1-F241-B24B-46AE6EEFAC4E}" type="pres">
      <dgm:prSet presAssocID="{96C6EB73-BA84-8443-BEE7-55F89D877559}" presName="thinLine2b" presStyleLbl="callout" presStyleIdx="1" presStyleCnt="10"/>
      <dgm:spPr/>
    </dgm:pt>
    <dgm:pt modelId="{2310B3B0-1940-314C-8AD2-7E1CCAE3A62E}" type="pres">
      <dgm:prSet presAssocID="{96C6EB73-BA84-8443-BEE7-55F89D877559}" presName="vertSpace2b" presStyleCnt="0"/>
      <dgm:spPr/>
    </dgm:pt>
    <dgm:pt modelId="{9C5A11A7-43E3-7944-9CC7-A1F6493356D7}" type="pres">
      <dgm:prSet presAssocID="{13EC0B10-D971-5143-86F5-FE6655698759}" presName="thickLine" presStyleLbl="alignNode1" presStyleIdx="1" presStyleCnt="4"/>
      <dgm:spPr/>
    </dgm:pt>
    <dgm:pt modelId="{FBA29F1D-3C50-9A4F-A9DA-EC3ADF3250DD}" type="pres">
      <dgm:prSet presAssocID="{13EC0B10-D971-5143-86F5-FE6655698759}" presName="horz1" presStyleCnt="0"/>
      <dgm:spPr/>
    </dgm:pt>
    <dgm:pt modelId="{1CC35013-4E58-B34F-9A5E-A8680C097C65}" type="pres">
      <dgm:prSet presAssocID="{13EC0B10-D971-5143-86F5-FE6655698759}" presName="tx1" presStyleLbl="revTx" presStyleIdx="3" presStyleCnt="14"/>
      <dgm:spPr/>
    </dgm:pt>
    <dgm:pt modelId="{1541171A-DDDC-7E46-83D8-1251B51533B9}" type="pres">
      <dgm:prSet presAssocID="{13EC0B10-D971-5143-86F5-FE6655698759}" presName="vert1" presStyleCnt="0"/>
      <dgm:spPr/>
    </dgm:pt>
    <dgm:pt modelId="{EDD15B79-BD96-F54D-B7AD-88B424B170C8}" type="pres">
      <dgm:prSet presAssocID="{ABD6A14B-047B-034A-8593-5E6B7FD5F0D4}" presName="vertSpace2a" presStyleCnt="0"/>
      <dgm:spPr/>
    </dgm:pt>
    <dgm:pt modelId="{009EBF50-F098-0948-BEB7-1170E0DBB792}" type="pres">
      <dgm:prSet presAssocID="{ABD6A14B-047B-034A-8593-5E6B7FD5F0D4}" presName="horz2" presStyleCnt="0"/>
      <dgm:spPr/>
    </dgm:pt>
    <dgm:pt modelId="{18E9846A-44B3-9F46-90EB-0DF48A517265}" type="pres">
      <dgm:prSet presAssocID="{ABD6A14B-047B-034A-8593-5E6B7FD5F0D4}" presName="horzSpace2" presStyleCnt="0"/>
      <dgm:spPr/>
    </dgm:pt>
    <dgm:pt modelId="{54A3FA13-E0AF-D14F-B5F9-1A8ED76073F5}" type="pres">
      <dgm:prSet presAssocID="{ABD6A14B-047B-034A-8593-5E6B7FD5F0D4}" presName="tx2" presStyleLbl="revTx" presStyleIdx="4" presStyleCnt="14"/>
      <dgm:spPr/>
      <dgm:t>
        <a:bodyPr/>
        <a:lstStyle/>
        <a:p>
          <a:endParaRPr lang="en-US"/>
        </a:p>
      </dgm:t>
    </dgm:pt>
    <dgm:pt modelId="{F7B55F12-A786-8E42-8A64-5BF1526260A9}" type="pres">
      <dgm:prSet presAssocID="{ABD6A14B-047B-034A-8593-5E6B7FD5F0D4}" presName="vert2" presStyleCnt="0"/>
      <dgm:spPr/>
    </dgm:pt>
    <dgm:pt modelId="{FE02558F-3C9F-7444-BA17-DCB6DEC56D47}" type="pres">
      <dgm:prSet presAssocID="{ABD6A14B-047B-034A-8593-5E6B7FD5F0D4}" presName="thinLine2b" presStyleLbl="callout" presStyleIdx="2" presStyleCnt="10"/>
      <dgm:spPr/>
    </dgm:pt>
    <dgm:pt modelId="{C6FDFE17-81D7-9F40-BEEA-2B2FEBC2A094}" type="pres">
      <dgm:prSet presAssocID="{ABD6A14B-047B-034A-8593-5E6B7FD5F0D4}" presName="vertSpace2b" presStyleCnt="0"/>
      <dgm:spPr/>
    </dgm:pt>
    <dgm:pt modelId="{8652763B-6B07-6441-9825-988D79250BE2}" type="pres">
      <dgm:prSet presAssocID="{152DD8AE-E3A5-AD43-A841-2C0EA4B3832E}" presName="horz2" presStyleCnt="0"/>
      <dgm:spPr/>
    </dgm:pt>
    <dgm:pt modelId="{0A76112F-CFBD-6F49-9256-FE4FB271D723}" type="pres">
      <dgm:prSet presAssocID="{152DD8AE-E3A5-AD43-A841-2C0EA4B3832E}" presName="horzSpace2" presStyleCnt="0"/>
      <dgm:spPr/>
    </dgm:pt>
    <dgm:pt modelId="{2B217298-2DC6-F24A-987B-0D345281CC50}" type="pres">
      <dgm:prSet presAssocID="{152DD8AE-E3A5-AD43-A841-2C0EA4B3832E}" presName="tx2" presStyleLbl="revTx" presStyleIdx="5" presStyleCnt="14"/>
      <dgm:spPr/>
    </dgm:pt>
    <dgm:pt modelId="{D3BED77D-B472-DE41-A302-AFF8DFF22A1E}" type="pres">
      <dgm:prSet presAssocID="{152DD8AE-E3A5-AD43-A841-2C0EA4B3832E}" presName="vert2" presStyleCnt="0"/>
      <dgm:spPr/>
    </dgm:pt>
    <dgm:pt modelId="{A3479CB7-3281-504A-BAC4-932B2B6885C1}" type="pres">
      <dgm:prSet presAssocID="{152DD8AE-E3A5-AD43-A841-2C0EA4B3832E}" presName="thinLine2b" presStyleLbl="callout" presStyleIdx="3" presStyleCnt="10"/>
      <dgm:spPr/>
    </dgm:pt>
    <dgm:pt modelId="{8E0D401E-7E76-564F-AC1A-D6CB7AD4A75F}" type="pres">
      <dgm:prSet presAssocID="{152DD8AE-E3A5-AD43-A841-2C0EA4B3832E}" presName="vertSpace2b" presStyleCnt="0"/>
      <dgm:spPr/>
    </dgm:pt>
    <dgm:pt modelId="{9B48E958-6B5C-1147-B82A-1BE23A5F816C}" type="pres">
      <dgm:prSet presAssocID="{C5D82EBA-C21E-7349-B061-AAA7F497D11C}" presName="thickLine" presStyleLbl="alignNode1" presStyleIdx="2" presStyleCnt="4"/>
      <dgm:spPr/>
    </dgm:pt>
    <dgm:pt modelId="{A9C462BE-6910-8B4E-846D-4974073177E9}" type="pres">
      <dgm:prSet presAssocID="{C5D82EBA-C21E-7349-B061-AAA7F497D11C}" presName="horz1" presStyleCnt="0"/>
      <dgm:spPr/>
    </dgm:pt>
    <dgm:pt modelId="{AF0327D9-96D6-B842-861F-145A6C21E2E2}" type="pres">
      <dgm:prSet presAssocID="{C5D82EBA-C21E-7349-B061-AAA7F497D11C}" presName="tx1" presStyleLbl="revTx" presStyleIdx="6" presStyleCnt="14"/>
      <dgm:spPr/>
    </dgm:pt>
    <dgm:pt modelId="{58825CE4-5EA5-8641-9A55-541BAD2EEE0A}" type="pres">
      <dgm:prSet presAssocID="{C5D82EBA-C21E-7349-B061-AAA7F497D11C}" presName="vert1" presStyleCnt="0"/>
      <dgm:spPr/>
    </dgm:pt>
    <dgm:pt modelId="{7D540DE1-6E2C-3B4E-A06D-8A87CE63F028}" type="pres">
      <dgm:prSet presAssocID="{C5B2D964-B2BB-C84D-94E7-E1E203A0E832}" presName="vertSpace2a" presStyleCnt="0"/>
      <dgm:spPr/>
    </dgm:pt>
    <dgm:pt modelId="{92EEEB2C-99AA-A640-A752-546CA5370BE7}" type="pres">
      <dgm:prSet presAssocID="{C5B2D964-B2BB-C84D-94E7-E1E203A0E832}" presName="horz2" presStyleCnt="0"/>
      <dgm:spPr/>
    </dgm:pt>
    <dgm:pt modelId="{3607DFC9-1DA2-C54B-B5D0-2F5CAD5477C7}" type="pres">
      <dgm:prSet presAssocID="{C5B2D964-B2BB-C84D-94E7-E1E203A0E832}" presName="horzSpace2" presStyleCnt="0"/>
      <dgm:spPr/>
    </dgm:pt>
    <dgm:pt modelId="{EF3FA77B-9983-F04D-A200-97A9AD9DF8FD}" type="pres">
      <dgm:prSet presAssocID="{C5B2D964-B2BB-C84D-94E7-E1E203A0E832}" presName="tx2" presStyleLbl="revTx" presStyleIdx="7" presStyleCnt="14"/>
      <dgm:spPr/>
    </dgm:pt>
    <dgm:pt modelId="{CC4A178A-F8B9-C942-99EC-40547204EFEC}" type="pres">
      <dgm:prSet presAssocID="{C5B2D964-B2BB-C84D-94E7-E1E203A0E832}" presName="vert2" presStyleCnt="0"/>
      <dgm:spPr/>
    </dgm:pt>
    <dgm:pt modelId="{766B7F4A-0099-714E-95D2-EF88682C3365}" type="pres">
      <dgm:prSet presAssocID="{C5B2D964-B2BB-C84D-94E7-E1E203A0E832}" presName="thinLine2b" presStyleLbl="callout" presStyleIdx="4" presStyleCnt="10"/>
      <dgm:spPr/>
    </dgm:pt>
    <dgm:pt modelId="{949488A4-3FF4-484D-9AB0-03AAD8A985D7}" type="pres">
      <dgm:prSet presAssocID="{C5B2D964-B2BB-C84D-94E7-E1E203A0E832}" presName="vertSpace2b" presStyleCnt="0"/>
      <dgm:spPr/>
    </dgm:pt>
    <dgm:pt modelId="{2D82E6F8-4872-D34F-AF11-4F370A590295}" type="pres">
      <dgm:prSet presAssocID="{C2130EE4-7825-434F-9F3E-2C15AE200804}" presName="horz2" presStyleCnt="0"/>
      <dgm:spPr/>
    </dgm:pt>
    <dgm:pt modelId="{6684B7C7-F4D3-C247-91F3-300B12EB57D0}" type="pres">
      <dgm:prSet presAssocID="{C2130EE4-7825-434F-9F3E-2C15AE200804}" presName="horzSpace2" presStyleCnt="0"/>
      <dgm:spPr/>
    </dgm:pt>
    <dgm:pt modelId="{D4E537B9-37D8-AB47-9BE0-12AAADE60323}" type="pres">
      <dgm:prSet presAssocID="{C2130EE4-7825-434F-9F3E-2C15AE200804}" presName="tx2" presStyleLbl="revTx" presStyleIdx="8" presStyleCnt="14"/>
      <dgm:spPr/>
    </dgm:pt>
    <dgm:pt modelId="{B76F43F3-6337-CC4B-9220-82A888255E1E}" type="pres">
      <dgm:prSet presAssocID="{C2130EE4-7825-434F-9F3E-2C15AE200804}" presName="vert2" presStyleCnt="0"/>
      <dgm:spPr/>
    </dgm:pt>
    <dgm:pt modelId="{48B5E064-1ED2-7843-BBB1-DCFCE0F16CA9}" type="pres">
      <dgm:prSet presAssocID="{C2130EE4-7825-434F-9F3E-2C15AE200804}" presName="thinLine2b" presStyleLbl="callout" presStyleIdx="5" presStyleCnt="10"/>
      <dgm:spPr/>
    </dgm:pt>
    <dgm:pt modelId="{7F639633-BE3D-DA47-885D-C292D810932C}" type="pres">
      <dgm:prSet presAssocID="{C2130EE4-7825-434F-9F3E-2C15AE200804}" presName="vertSpace2b" presStyleCnt="0"/>
      <dgm:spPr/>
    </dgm:pt>
    <dgm:pt modelId="{C799B6E8-4465-724B-BAA9-5C47128CEF0C}" type="pres">
      <dgm:prSet presAssocID="{DF0632DF-202B-3F48-AC55-89EE712648C6}" presName="horz2" presStyleCnt="0"/>
      <dgm:spPr/>
    </dgm:pt>
    <dgm:pt modelId="{3C4ACB5D-8869-9247-A9A0-158D6598EC29}" type="pres">
      <dgm:prSet presAssocID="{DF0632DF-202B-3F48-AC55-89EE712648C6}" presName="horzSpace2" presStyleCnt="0"/>
      <dgm:spPr/>
    </dgm:pt>
    <dgm:pt modelId="{0A9EA040-A869-CB40-A7E1-EDDD49B54C65}" type="pres">
      <dgm:prSet presAssocID="{DF0632DF-202B-3F48-AC55-89EE712648C6}" presName="tx2" presStyleLbl="revTx" presStyleIdx="9" presStyleCnt="14"/>
      <dgm:spPr/>
    </dgm:pt>
    <dgm:pt modelId="{45FD2D42-30D1-1347-A124-716C77D69ACE}" type="pres">
      <dgm:prSet presAssocID="{DF0632DF-202B-3F48-AC55-89EE712648C6}" presName="vert2" presStyleCnt="0"/>
      <dgm:spPr/>
    </dgm:pt>
    <dgm:pt modelId="{7FBE632D-C1AE-A342-8C91-CFCCCBFFFB37}" type="pres">
      <dgm:prSet presAssocID="{DF0632DF-202B-3F48-AC55-89EE712648C6}" presName="thinLine2b" presStyleLbl="callout" presStyleIdx="6" presStyleCnt="10"/>
      <dgm:spPr/>
    </dgm:pt>
    <dgm:pt modelId="{9151219B-B6B8-0645-9B7D-8F336181FF3D}" type="pres">
      <dgm:prSet presAssocID="{DF0632DF-202B-3F48-AC55-89EE712648C6}" presName="vertSpace2b" presStyleCnt="0"/>
      <dgm:spPr/>
    </dgm:pt>
    <dgm:pt modelId="{3C212274-AC1C-B44C-BA3E-941497732AB8}" type="pres">
      <dgm:prSet presAssocID="{7A090E0D-6465-A642-913F-71AEB3F6038C}" presName="thickLine" presStyleLbl="alignNode1" presStyleIdx="3" presStyleCnt="4"/>
      <dgm:spPr/>
    </dgm:pt>
    <dgm:pt modelId="{F4C1B41B-7FA6-514F-9D73-B3F478B2BDDF}" type="pres">
      <dgm:prSet presAssocID="{7A090E0D-6465-A642-913F-71AEB3F6038C}" presName="horz1" presStyleCnt="0"/>
      <dgm:spPr/>
    </dgm:pt>
    <dgm:pt modelId="{5DE024C9-0317-0F4E-B45B-08AB12FF508A}" type="pres">
      <dgm:prSet presAssocID="{7A090E0D-6465-A642-913F-71AEB3F6038C}" presName="tx1" presStyleLbl="revTx" presStyleIdx="10" presStyleCnt="14"/>
      <dgm:spPr/>
    </dgm:pt>
    <dgm:pt modelId="{34BF921D-096D-264E-90B1-BB8D44B4647C}" type="pres">
      <dgm:prSet presAssocID="{7A090E0D-6465-A642-913F-71AEB3F6038C}" presName="vert1" presStyleCnt="0"/>
      <dgm:spPr/>
    </dgm:pt>
    <dgm:pt modelId="{4D2683F5-07B0-AE44-BE26-F5CBDAECAE2C}" type="pres">
      <dgm:prSet presAssocID="{867D841B-78C0-4F41-85B2-63F2B4EDC95A}" presName="vertSpace2a" presStyleCnt="0"/>
      <dgm:spPr/>
    </dgm:pt>
    <dgm:pt modelId="{E62A2B8F-0DD1-CA4B-B90C-2A280C23C34A}" type="pres">
      <dgm:prSet presAssocID="{867D841B-78C0-4F41-85B2-63F2B4EDC95A}" presName="horz2" presStyleCnt="0"/>
      <dgm:spPr/>
    </dgm:pt>
    <dgm:pt modelId="{2D728333-8FBF-9A4E-8D7E-630589A87DCF}" type="pres">
      <dgm:prSet presAssocID="{867D841B-78C0-4F41-85B2-63F2B4EDC95A}" presName="horzSpace2" presStyleCnt="0"/>
      <dgm:spPr/>
    </dgm:pt>
    <dgm:pt modelId="{39F33BE9-2D83-C441-862C-4E2EB3501933}" type="pres">
      <dgm:prSet presAssocID="{867D841B-78C0-4F41-85B2-63F2B4EDC95A}" presName="tx2" presStyleLbl="revTx" presStyleIdx="11" presStyleCnt="14"/>
      <dgm:spPr/>
    </dgm:pt>
    <dgm:pt modelId="{BAF88922-91C4-E14B-A9D9-FDD22B3BA625}" type="pres">
      <dgm:prSet presAssocID="{867D841B-78C0-4F41-85B2-63F2B4EDC95A}" presName="vert2" presStyleCnt="0"/>
      <dgm:spPr/>
    </dgm:pt>
    <dgm:pt modelId="{A02148A2-6CFF-1943-ADAC-680F03524AA2}" type="pres">
      <dgm:prSet presAssocID="{867D841B-78C0-4F41-85B2-63F2B4EDC95A}" presName="thinLine2b" presStyleLbl="callout" presStyleIdx="7" presStyleCnt="10"/>
      <dgm:spPr/>
    </dgm:pt>
    <dgm:pt modelId="{2A66FEBD-27ED-0849-A6B4-08AAD254CD0B}" type="pres">
      <dgm:prSet presAssocID="{867D841B-78C0-4F41-85B2-63F2B4EDC95A}" presName="vertSpace2b" presStyleCnt="0"/>
      <dgm:spPr/>
    </dgm:pt>
    <dgm:pt modelId="{B074C51C-078B-0647-AA0B-AC10E48482C9}" type="pres">
      <dgm:prSet presAssocID="{05222FDB-22B5-B64A-B52B-04043A14D065}" presName="horz2" presStyleCnt="0"/>
      <dgm:spPr/>
    </dgm:pt>
    <dgm:pt modelId="{30B01FF7-D4FA-7C4B-B112-9D17AEF02A29}" type="pres">
      <dgm:prSet presAssocID="{05222FDB-22B5-B64A-B52B-04043A14D065}" presName="horzSpace2" presStyleCnt="0"/>
      <dgm:spPr/>
    </dgm:pt>
    <dgm:pt modelId="{9C2FDFC3-B63B-3343-A4BF-FE8A8230716B}" type="pres">
      <dgm:prSet presAssocID="{05222FDB-22B5-B64A-B52B-04043A14D065}" presName="tx2" presStyleLbl="revTx" presStyleIdx="12" presStyleCnt="14"/>
      <dgm:spPr/>
    </dgm:pt>
    <dgm:pt modelId="{B9107020-338D-5C4B-AF2B-F7FA7D80AB6E}" type="pres">
      <dgm:prSet presAssocID="{05222FDB-22B5-B64A-B52B-04043A14D065}" presName="vert2" presStyleCnt="0"/>
      <dgm:spPr/>
    </dgm:pt>
    <dgm:pt modelId="{0E257C85-4D3A-A845-AA71-73011C225B5D}" type="pres">
      <dgm:prSet presAssocID="{05222FDB-22B5-B64A-B52B-04043A14D065}" presName="thinLine2b" presStyleLbl="callout" presStyleIdx="8" presStyleCnt="10"/>
      <dgm:spPr/>
    </dgm:pt>
    <dgm:pt modelId="{130B60BD-1A72-3D48-99CA-BE17115D919C}" type="pres">
      <dgm:prSet presAssocID="{05222FDB-22B5-B64A-B52B-04043A14D065}" presName="vertSpace2b" presStyleCnt="0"/>
      <dgm:spPr/>
    </dgm:pt>
    <dgm:pt modelId="{D4835C76-AFB0-074B-960D-6780FBD727C2}" type="pres">
      <dgm:prSet presAssocID="{2617E0AF-2F93-034E-BFE5-50D8F8CBBE7D}" presName="horz2" presStyleCnt="0"/>
      <dgm:spPr/>
    </dgm:pt>
    <dgm:pt modelId="{6E1BC645-7A29-E24F-8626-CB7E74E8AF88}" type="pres">
      <dgm:prSet presAssocID="{2617E0AF-2F93-034E-BFE5-50D8F8CBBE7D}" presName="horzSpace2" presStyleCnt="0"/>
      <dgm:spPr/>
    </dgm:pt>
    <dgm:pt modelId="{B4EC9399-7401-764E-943B-FA0789C577D5}" type="pres">
      <dgm:prSet presAssocID="{2617E0AF-2F93-034E-BFE5-50D8F8CBBE7D}" presName="tx2" presStyleLbl="revTx" presStyleIdx="13" presStyleCnt="14"/>
      <dgm:spPr/>
    </dgm:pt>
    <dgm:pt modelId="{588A7955-DA96-0B44-9604-FC68CF890294}" type="pres">
      <dgm:prSet presAssocID="{2617E0AF-2F93-034E-BFE5-50D8F8CBBE7D}" presName="vert2" presStyleCnt="0"/>
      <dgm:spPr/>
    </dgm:pt>
    <dgm:pt modelId="{DC6540AE-FC8E-2647-869F-4317FFC96276}" type="pres">
      <dgm:prSet presAssocID="{2617E0AF-2F93-034E-BFE5-50D8F8CBBE7D}" presName="thinLine2b" presStyleLbl="callout" presStyleIdx="9" presStyleCnt="10"/>
      <dgm:spPr/>
    </dgm:pt>
    <dgm:pt modelId="{57EBD7AD-8496-4046-A8A7-86F17BBD97AD}" type="pres">
      <dgm:prSet presAssocID="{2617E0AF-2F93-034E-BFE5-50D8F8CBBE7D}" presName="vertSpace2b" presStyleCnt="0"/>
      <dgm:spPr/>
    </dgm:pt>
  </dgm:ptLst>
  <dgm:cxnLst>
    <dgm:cxn modelId="{63FD2FC6-87B2-9348-982E-1BB8071442EC}" type="presOf" srcId="{2617E0AF-2F93-034E-BFE5-50D8F8CBBE7D}" destId="{B4EC9399-7401-764E-943B-FA0789C577D5}" srcOrd="0" destOrd="0" presId="urn:microsoft.com/office/officeart/2008/layout/LinedList"/>
    <dgm:cxn modelId="{9A6331E6-6B99-BB43-A993-3A9A2A5A85EB}" type="presOf" srcId="{C2130EE4-7825-434F-9F3E-2C15AE200804}" destId="{D4E537B9-37D8-AB47-9BE0-12AAADE60323}" srcOrd="0" destOrd="0" presId="urn:microsoft.com/office/officeart/2008/layout/LinedList"/>
    <dgm:cxn modelId="{FE816C09-419F-D643-AEDB-34CF54B2E0C1}" srcId="{C5D82EBA-C21E-7349-B061-AAA7F497D11C}" destId="{C5B2D964-B2BB-C84D-94E7-E1E203A0E832}" srcOrd="0" destOrd="0" parTransId="{DF56E98B-0596-4740-84A6-16C70D9263AA}" sibTransId="{6EC02D55-01A8-F645-9B74-08FC66B26DB7}"/>
    <dgm:cxn modelId="{A9759299-6249-FF4E-B14A-DC357652D249}" srcId="{D72BDB11-AF1D-A149-A106-AAD57BE9D991}" destId="{D5F1E5B0-A6AD-3447-AA96-6FECDCF14CED}" srcOrd="0" destOrd="0" parTransId="{E93D304F-D8D1-5E42-9C97-01DBDD432EA8}" sibTransId="{6BB73D67-06EB-D442-A2AF-A18BDF0C3E20}"/>
    <dgm:cxn modelId="{4ABF8D67-AD26-8C4D-9069-8D3994E713DB}" type="presOf" srcId="{96C6EB73-BA84-8443-BEE7-55F89D877559}" destId="{E4713D3B-7189-424C-8B6D-653823AC1CC1}" srcOrd="0" destOrd="0" presId="urn:microsoft.com/office/officeart/2008/layout/LinedList"/>
    <dgm:cxn modelId="{65DAF4AF-DFDB-084F-8C9A-202F7F16C676}" type="presOf" srcId="{C5D82EBA-C21E-7349-B061-AAA7F497D11C}" destId="{AF0327D9-96D6-B842-861F-145A6C21E2E2}" srcOrd="0" destOrd="0" presId="urn:microsoft.com/office/officeart/2008/layout/LinedList"/>
    <dgm:cxn modelId="{AF5E9F0A-727C-334C-80E0-3FE0E6935E78}" type="presOf" srcId="{DF0632DF-202B-3F48-AC55-89EE712648C6}" destId="{0A9EA040-A869-CB40-A7E1-EDDD49B54C65}" srcOrd="0" destOrd="0" presId="urn:microsoft.com/office/officeart/2008/layout/LinedList"/>
    <dgm:cxn modelId="{561DD8A5-0F90-1F4A-A87B-64FA250F26B3}" type="presOf" srcId="{867D841B-78C0-4F41-85B2-63F2B4EDC95A}" destId="{39F33BE9-2D83-C441-862C-4E2EB3501933}" srcOrd="0" destOrd="0" presId="urn:microsoft.com/office/officeart/2008/layout/LinedList"/>
    <dgm:cxn modelId="{8D5CE8FB-B12E-9B48-9CDF-F434F4E008FB}" srcId="{13EC0B10-D971-5143-86F5-FE6655698759}" destId="{152DD8AE-E3A5-AD43-A841-2C0EA4B3832E}" srcOrd="1" destOrd="0" parTransId="{00DBAD72-B6A5-BA4E-BD7C-ADB1798FC97C}" sibTransId="{A4772D35-9E35-2049-AF79-5CC84B4086AE}"/>
    <dgm:cxn modelId="{2C860A3B-53AE-0946-B32B-18A9D1BF9695}" srcId="{7A090E0D-6465-A642-913F-71AEB3F6038C}" destId="{2617E0AF-2F93-034E-BFE5-50D8F8CBBE7D}" srcOrd="2" destOrd="0" parTransId="{788847DB-D627-504C-BD56-67CFBC0B20CB}" sibTransId="{9DB7D1A3-BE17-7C45-98D0-F08ED3D06DBD}"/>
    <dgm:cxn modelId="{08A16A38-32E7-AE44-88F7-5FD4166DD48F}" type="presOf" srcId="{D5F1E5B0-A6AD-3447-AA96-6FECDCF14CED}" destId="{972F0BEA-BE2D-A34C-BCA5-9DA08745BE4B}" srcOrd="0" destOrd="0" presId="urn:microsoft.com/office/officeart/2008/layout/LinedList"/>
    <dgm:cxn modelId="{5A41B4B0-3610-A24C-84F7-612AD6DA43F0}" type="presOf" srcId="{13EC0B10-D971-5143-86F5-FE6655698759}" destId="{1CC35013-4E58-B34F-9A5E-A8680C097C65}" srcOrd="0" destOrd="0" presId="urn:microsoft.com/office/officeart/2008/layout/LinedList"/>
    <dgm:cxn modelId="{5C51AF63-2362-DA49-908A-0EC3E44A65BD}" srcId="{7A090E0D-6465-A642-913F-71AEB3F6038C}" destId="{867D841B-78C0-4F41-85B2-63F2B4EDC95A}" srcOrd="0" destOrd="0" parTransId="{512C21F9-17A8-E040-A4BB-D338C7870B27}" sibTransId="{6656E64A-3E67-F546-835E-66883E21CDAF}"/>
    <dgm:cxn modelId="{8BC6BD08-2213-4F49-A783-11010D4FFDF5}" type="presOf" srcId="{ABD6A14B-047B-034A-8593-5E6B7FD5F0D4}" destId="{54A3FA13-E0AF-D14F-B5F9-1A8ED76073F5}" srcOrd="0" destOrd="0" presId="urn:microsoft.com/office/officeart/2008/layout/LinedList"/>
    <dgm:cxn modelId="{75CC6A2E-9BCB-5143-81F1-1D46F899C437}" srcId="{D72BDB11-AF1D-A149-A106-AAD57BE9D991}" destId="{C5D82EBA-C21E-7349-B061-AAA7F497D11C}" srcOrd="2" destOrd="0" parTransId="{04125967-3471-9F44-8D09-3196612F80DE}" sibTransId="{59E2D68D-5C4B-2242-AB4C-13C15EE43389}"/>
    <dgm:cxn modelId="{ADD4EE51-A339-0B4A-AB88-3D3E77F76F02}" srcId="{C5D82EBA-C21E-7349-B061-AAA7F497D11C}" destId="{DF0632DF-202B-3F48-AC55-89EE712648C6}" srcOrd="2" destOrd="0" parTransId="{EB62BE54-A159-FD42-9B14-680A3CCD3D9A}" sibTransId="{B7FA9E5C-81A9-6742-83D7-4843D7934B22}"/>
    <dgm:cxn modelId="{FCE59C4E-B588-7D42-A685-92D9D080427D}" srcId="{13EC0B10-D971-5143-86F5-FE6655698759}" destId="{ABD6A14B-047B-034A-8593-5E6B7FD5F0D4}" srcOrd="0" destOrd="0" parTransId="{1163B8DF-5ACD-5E4D-8F24-C74E14907D21}" sibTransId="{4E66E92B-4C57-214F-BE33-5F9D52F1EA99}"/>
    <dgm:cxn modelId="{BD09EB12-5254-EC4E-9770-719B2C03D157}" type="presOf" srcId="{7A090E0D-6465-A642-913F-71AEB3F6038C}" destId="{5DE024C9-0317-0F4E-B45B-08AB12FF508A}" srcOrd="0" destOrd="0" presId="urn:microsoft.com/office/officeart/2008/layout/LinedList"/>
    <dgm:cxn modelId="{2A9E153B-A743-FB4A-8CED-4FCCF1F947B4}" type="presOf" srcId="{05222FDB-22B5-B64A-B52B-04043A14D065}" destId="{9C2FDFC3-B63B-3343-A4BF-FE8A8230716B}" srcOrd="0" destOrd="0" presId="urn:microsoft.com/office/officeart/2008/layout/LinedList"/>
    <dgm:cxn modelId="{6BBC2B2D-D58E-194D-A825-C4A83E03E6B6}" srcId="{D5F1E5B0-A6AD-3447-AA96-6FECDCF14CED}" destId="{96C6EB73-BA84-8443-BEE7-55F89D877559}" srcOrd="1" destOrd="0" parTransId="{119B321B-E7EA-D34B-B526-69F830D96F9C}" sibTransId="{DAB966CD-0B5B-784B-9913-DBF026B0825D}"/>
    <dgm:cxn modelId="{2C10253E-A12A-9543-84AF-BAE16A4D1404}" srcId="{D5F1E5B0-A6AD-3447-AA96-6FECDCF14CED}" destId="{F2BE025E-8BE6-8440-A7EB-7EB56D01BDF5}" srcOrd="0" destOrd="0" parTransId="{2ED8081F-00B6-6E4B-B926-0828383F483C}" sibTransId="{BE87021A-8E1E-164F-953C-1D28B5FB3198}"/>
    <dgm:cxn modelId="{67C53B66-58B7-C54D-B537-1492CF61AA23}" type="presOf" srcId="{152DD8AE-E3A5-AD43-A841-2C0EA4B3832E}" destId="{2B217298-2DC6-F24A-987B-0D345281CC50}" srcOrd="0" destOrd="0" presId="urn:microsoft.com/office/officeart/2008/layout/LinedList"/>
    <dgm:cxn modelId="{D18252B0-D8DD-E243-9E06-59AD78AED401}" type="presOf" srcId="{D72BDB11-AF1D-A149-A106-AAD57BE9D991}" destId="{85972C95-0A68-1D4F-8C82-5C050F262BE4}" srcOrd="0" destOrd="0" presId="urn:microsoft.com/office/officeart/2008/layout/LinedList"/>
    <dgm:cxn modelId="{8D5935EF-E86E-194B-B2C7-2A2C1A9A60CB}" srcId="{D72BDB11-AF1D-A149-A106-AAD57BE9D991}" destId="{7A090E0D-6465-A642-913F-71AEB3F6038C}" srcOrd="3" destOrd="0" parTransId="{9580FF66-FD16-FD45-87BD-7E3450E4481A}" sibTransId="{39274D51-FF5C-B849-BADC-AD6927A7E95B}"/>
    <dgm:cxn modelId="{186CA0FA-C961-554C-BF0E-446E0B055A36}" type="presOf" srcId="{F2BE025E-8BE6-8440-A7EB-7EB56D01BDF5}" destId="{A2C89F56-2FAE-9747-813E-EECFF4029B6F}" srcOrd="0" destOrd="0" presId="urn:microsoft.com/office/officeart/2008/layout/LinedList"/>
    <dgm:cxn modelId="{ECFEA8CA-4B30-1640-B1B3-A96C89872813}" srcId="{C5D82EBA-C21E-7349-B061-AAA7F497D11C}" destId="{C2130EE4-7825-434F-9F3E-2C15AE200804}" srcOrd="1" destOrd="0" parTransId="{AD962CE3-87F6-564B-9E4E-F3D7E63D0DC4}" sibTransId="{6169ED05-42CD-C843-B4FA-58A4A3246104}"/>
    <dgm:cxn modelId="{E435B937-461C-614D-9D59-26539A89D035}" srcId="{D72BDB11-AF1D-A149-A106-AAD57BE9D991}" destId="{13EC0B10-D971-5143-86F5-FE6655698759}" srcOrd="1" destOrd="0" parTransId="{1949522D-9B7A-7A48-B939-A7C4DAC4E031}" sibTransId="{5DF124FF-E1BC-2A40-A81B-AAFAF472A6B1}"/>
    <dgm:cxn modelId="{3112AEDC-A654-364F-81B4-42573F5FC487}" srcId="{7A090E0D-6465-A642-913F-71AEB3F6038C}" destId="{05222FDB-22B5-B64A-B52B-04043A14D065}" srcOrd="1" destOrd="0" parTransId="{BB557B9E-6F8C-9148-AC5A-A6FAD260A612}" sibTransId="{C644481A-5EB2-1C4F-AFEA-C73BC4C0174C}"/>
    <dgm:cxn modelId="{0CE30449-B0CF-F441-814B-0C8B7FAA3E8A}" type="presOf" srcId="{C5B2D964-B2BB-C84D-94E7-E1E203A0E832}" destId="{EF3FA77B-9983-F04D-A200-97A9AD9DF8FD}" srcOrd="0" destOrd="0" presId="urn:microsoft.com/office/officeart/2008/layout/LinedList"/>
    <dgm:cxn modelId="{AF81CCB4-C4A9-664A-9604-EE90ABB43F26}" type="presParOf" srcId="{85972C95-0A68-1D4F-8C82-5C050F262BE4}" destId="{0E09B759-87A6-D74E-85DC-0F5F44065E53}" srcOrd="0" destOrd="0" presId="urn:microsoft.com/office/officeart/2008/layout/LinedList"/>
    <dgm:cxn modelId="{97163173-EEB8-044A-817D-462B167CAADE}" type="presParOf" srcId="{85972C95-0A68-1D4F-8C82-5C050F262BE4}" destId="{BA739EC0-D8F9-BC4A-B63F-2E0FDFCC79B5}" srcOrd="1" destOrd="0" presId="urn:microsoft.com/office/officeart/2008/layout/LinedList"/>
    <dgm:cxn modelId="{2AAE52E2-291D-EA47-BFB2-80DA5202AFAE}" type="presParOf" srcId="{BA739EC0-D8F9-BC4A-B63F-2E0FDFCC79B5}" destId="{972F0BEA-BE2D-A34C-BCA5-9DA08745BE4B}" srcOrd="0" destOrd="0" presId="urn:microsoft.com/office/officeart/2008/layout/LinedList"/>
    <dgm:cxn modelId="{6D68B60A-0C5E-C74A-A9C8-701E53BFF06A}" type="presParOf" srcId="{BA739EC0-D8F9-BC4A-B63F-2E0FDFCC79B5}" destId="{53C870E7-64B1-E245-B9FE-0D70404D4C81}" srcOrd="1" destOrd="0" presId="urn:microsoft.com/office/officeart/2008/layout/LinedList"/>
    <dgm:cxn modelId="{933BEC38-C602-5E4C-9F34-9EC31C254A62}" type="presParOf" srcId="{53C870E7-64B1-E245-B9FE-0D70404D4C81}" destId="{A7CF280F-F96B-3143-90AF-1C68E27813B4}" srcOrd="0" destOrd="0" presId="urn:microsoft.com/office/officeart/2008/layout/LinedList"/>
    <dgm:cxn modelId="{27412283-F7E6-9D46-ADF1-B27B1921A251}" type="presParOf" srcId="{53C870E7-64B1-E245-B9FE-0D70404D4C81}" destId="{A0B753D3-7214-4B4F-83B6-1B705D292DDB}" srcOrd="1" destOrd="0" presId="urn:microsoft.com/office/officeart/2008/layout/LinedList"/>
    <dgm:cxn modelId="{8923CA21-CC8F-AA4A-BD9B-A1FC7ECF81F7}" type="presParOf" srcId="{A0B753D3-7214-4B4F-83B6-1B705D292DDB}" destId="{A6E74B0D-7852-6C41-81D3-FA9FC77F2C91}" srcOrd="0" destOrd="0" presId="urn:microsoft.com/office/officeart/2008/layout/LinedList"/>
    <dgm:cxn modelId="{90F8EE49-6E36-094F-A1DF-EDB731367E04}" type="presParOf" srcId="{A0B753D3-7214-4B4F-83B6-1B705D292DDB}" destId="{A2C89F56-2FAE-9747-813E-EECFF4029B6F}" srcOrd="1" destOrd="0" presId="urn:microsoft.com/office/officeart/2008/layout/LinedList"/>
    <dgm:cxn modelId="{F1569F39-4574-0446-907F-9117319D8C4B}" type="presParOf" srcId="{A0B753D3-7214-4B4F-83B6-1B705D292DDB}" destId="{82135073-5B4A-4C46-B83D-E9033FF01CFE}" srcOrd="2" destOrd="0" presId="urn:microsoft.com/office/officeart/2008/layout/LinedList"/>
    <dgm:cxn modelId="{EBC680C6-ECD2-3645-AC85-CE9D412F393A}" type="presParOf" srcId="{53C870E7-64B1-E245-B9FE-0D70404D4C81}" destId="{67607B83-2096-7D45-8644-F0472857BC70}" srcOrd="2" destOrd="0" presId="urn:microsoft.com/office/officeart/2008/layout/LinedList"/>
    <dgm:cxn modelId="{504BAB2C-E5F4-0E44-AD92-4E50188D7913}" type="presParOf" srcId="{53C870E7-64B1-E245-B9FE-0D70404D4C81}" destId="{F1DF1630-67F3-AE48-AA0D-D04213794145}" srcOrd="3" destOrd="0" presId="urn:microsoft.com/office/officeart/2008/layout/LinedList"/>
    <dgm:cxn modelId="{3B5D99D6-2D67-2440-B3CE-D5E3291CFE6B}" type="presParOf" srcId="{53C870E7-64B1-E245-B9FE-0D70404D4C81}" destId="{BDD87C9D-809D-CB4C-B80B-38E003B05F2E}" srcOrd="4" destOrd="0" presId="urn:microsoft.com/office/officeart/2008/layout/LinedList"/>
    <dgm:cxn modelId="{6DD9ED5B-63B2-A049-BA41-7ED7A06F4C16}" type="presParOf" srcId="{BDD87C9D-809D-CB4C-B80B-38E003B05F2E}" destId="{9BF08941-CF9C-C34A-998D-094A1426817A}" srcOrd="0" destOrd="0" presId="urn:microsoft.com/office/officeart/2008/layout/LinedList"/>
    <dgm:cxn modelId="{39CF28B2-8BE3-F546-AC9A-BD5DF2C8611A}" type="presParOf" srcId="{BDD87C9D-809D-CB4C-B80B-38E003B05F2E}" destId="{E4713D3B-7189-424C-8B6D-653823AC1CC1}" srcOrd="1" destOrd="0" presId="urn:microsoft.com/office/officeart/2008/layout/LinedList"/>
    <dgm:cxn modelId="{965F9D9E-6713-504A-B8C1-5B3E101F5D72}" type="presParOf" srcId="{BDD87C9D-809D-CB4C-B80B-38E003B05F2E}" destId="{D08198D3-24C2-4B49-AB5E-185990C5A89E}" srcOrd="2" destOrd="0" presId="urn:microsoft.com/office/officeart/2008/layout/LinedList"/>
    <dgm:cxn modelId="{A40AB2A8-0125-0545-80DC-4BF803D3BCBF}" type="presParOf" srcId="{53C870E7-64B1-E245-B9FE-0D70404D4C81}" destId="{24ED70C6-F0A1-F241-B24B-46AE6EEFAC4E}" srcOrd="5" destOrd="0" presId="urn:microsoft.com/office/officeart/2008/layout/LinedList"/>
    <dgm:cxn modelId="{C4C9D73C-F130-B34A-8345-71EFE8C49095}" type="presParOf" srcId="{53C870E7-64B1-E245-B9FE-0D70404D4C81}" destId="{2310B3B0-1940-314C-8AD2-7E1CCAE3A62E}" srcOrd="6" destOrd="0" presId="urn:microsoft.com/office/officeart/2008/layout/LinedList"/>
    <dgm:cxn modelId="{5ABA6620-AD56-494F-BCC4-6889D7E12C9E}" type="presParOf" srcId="{85972C95-0A68-1D4F-8C82-5C050F262BE4}" destId="{9C5A11A7-43E3-7944-9CC7-A1F6493356D7}" srcOrd="2" destOrd="0" presId="urn:microsoft.com/office/officeart/2008/layout/LinedList"/>
    <dgm:cxn modelId="{BF96FE53-E00C-0646-92CA-747AE6836AB4}" type="presParOf" srcId="{85972C95-0A68-1D4F-8C82-5C050F262BE4}" destId="{FBA29F1D-3C50-9A4F-A9DA-EC3ADF3250DD}" srcOrd="3" destOrd="0" presId="urn:microsoft.com/office/officeart/2008/layout/LinedList"/>
    <dgm:cxn modelId="{FCBE38F2-2A7E-2949-AFF6-50A613B340FE}" type="presParOf" srcId="{FBA29F1D-3C50-9A4F-A9DA-EC3ADF3250DD}" destId="{1CC35013-4E58-B34F-9A5E-A8680C097C65}" srcOrd="0" destOrd="0" presId="urn:microsoft.com/office/officeart/2008/layout/LinedList"/>
    <dgm:cxn modelId="{267761D2-A2BF-4E40-8A33-1CA306EA517C}" type="presParOf" srcId="{FBA29F1D-3C50-9A4F-A9DA-EC3ADF3250DD}" destId="{1541171A-DDDC-7E46-83D8-1251B51533B9}" srcOrd="1" destOrd="0" presId="urn:microsoft.com/office/officeart/2008/layout/LinedList"/>
    <dgm:cxn modelId="{EF3B1A86-9F37-5443-B6B1-893D096811A5}" type="presParOf" srcId="{1541171A-DDDC-7E46-83D8-1251B51533B9}" destId="{EDD15B79-BD96-F54D-B7AD-88B424B170C8}" srcOrd="0" destOrd="0" presId="urn:microsoft.com/office/officeart/2008/layout/LinedList"/>
    <dgm:cxn modelId="{0B424BCC-EFB5-B449-B95E-38FD28294D8A}" type="presParOf" srcId="{1541171A-DDDC-7E46-83D8-1251B51533B9}" destId="{009EBF50-F098-0948-BEB7-1170E0DBB792}" srcOrd="1" destOrd="0" presId="urn:microsoft.com/office/officeart/2008/layout/LinedList"/>
    <dgm:cxn modelId="{2D170E40-C6DE-E046-90C7-4DADADDD673A}" type="presParOf" srcId="{009EBF50-F098-0948-BEB7-1170E0DBB792}" destId="{18E9846A-44B3-9F46-90EB-0DF48A517265}" srcOrd="0" destOrd="0" presId="urn:microsoft.com/office/officeart/2008/layout/LinedList"/>
    <dgm:cxn modelId="{D84D89D2-1799-DD44-8FC1-29F62263B834}" type="presParOf" srcId="{009EBF50-F098-0948-BEB7-1170E0DBB792}" destId="{54A3FA13-E0AF-D14F-B5F9-1A8ED76073F5}" srcOrd="1" destOrd="0" presId="urn:microsoft.com/office/officeart/2008/layout/LinedList"/>
    <dgm:cxn modelId="{B55FFD9B-2BB5-9D47-A092-B3493D1D107E}" type="presParOf" srcId="{009EBF50-F098-0948-BEB7-1170E0DBB792}" destId="{F7B55F12-A786-8E42-8A64-5BF1526260A9}" srcOrd="2" destOrd="0" presId="urn:microsoft.com/office/officeart/2008/layout/LinedList"/>
    <dgm:cxn modelId="{ABC9AD21-3F03-D34B-84ED-14AB72DD476E}" type="presParOf" srcId="{1541171A-DDDC-7E46-83D8-1251B51533B9}" destId="{FE02558F-3C9F-7444-BA17-DCB6DEC56D47}" srcOrd="2" destOrd="0" presId="urn:microsoft.com/office/officeart/2008/layout/LinedList"/>
    <dgm:cxn modelId="{06BE7C76-481F-6A4E-8A87-5D9227F331A5}" type="presParOf" srcId="{1541171A-DDDC-7E46-83D8-1251B51533B9}" destId="{C6FDFE17-81D7-9F40-BEEA-2B2FEBC2A094}" srcOrd="3" destOrd="0" presId="urn:microsoft.com/office/officeart/2008/layout/LinedList"/>
    <dgm:cxn modelId="{68A7F39F-6131-104D-81E9-F6607864A284}" type="presParOf" srcId="{1541171A-DDDC-7E46-83D8-1251B51533B9}" destId="{8652763B-6B07-6441-9825-988D79250BE2}" srcOrd="4" destOrd="0" presId="urn:microsoft.com/office/officeart/2008/layout/LinedList"/>
    <dgm:cxn modelId="{737C2635-10A2-E74C-A70B-32590CDCB91F}" type="presParOf" srcId="{8652763B-6B07-6441-9825-988D79250BE2}" destId="{0A76112F-CFBD-6F49-9256-FE4FB271D723}" srcOrd="0" destOrd="0" presId="urn:microsoft.com/office/officeart/2008/layout/LinedList"/>
    <dgm:cxn modelId="{A2361D39-5A14-AF48-9CAA-64A7DD2B08CC}" type="presParOf" srcId="{8652763B-6B07-6441-9825-988D79250BE2}" destId="{2B217298-2DC6-F24A-987B-0D345281CC50}" srcOrd="1" destOrd="0" presId="urn:microsoft.com/office/officeart/2008/layout/LinedList"/>
    <dgm:cxn modelId="{699AA810-DE01-D244-8E48-08403DBD03A7}" type="presParOf" srcId="{8652763B-6B07-6441-9825-988D79250BE2}" destId="{D3BED77D-B472-DE41-A302-AFF8DFF22A1E}" srcOrd="2" destOrd="0" presId="urn:microsoft.com/office/officeart/2008/layout/LinedList"/>
    <dgm:cxn modelId="{01229F42-6D26-DD49-A6E5-3BDB10609330}" type="presParOf" srcId="{1541171A-DDDC-7E46-83D8-1251B51533B9}" destId="{A3479CB7-3281-504A-BAC4-932B2B6885C1}" srcOrd="5" destOrd="0" presId="urn:microsoft.com/office/officeart/2008/layout/LinedList"/>
    <dgm:cxn modelId="{256527A3-837E-0E4C-809A-8DBC1ADF93BE}" type="presParOf" srcId="{1541171A-DDDC-7E46-83D8-1251B51533B9}" destId="{8E0D401E-7E76-564F-AC1A-D6CB7AD4A75F}" srcOrd="6" destOrd="0" presId="urn:microsoft.com/office/officeart/2008/layout/LinedList"/>
    <dgm:cxn modelId="{398ED2B4-E95C-C34B-BDAD-4D0D813A215E}" type="presParOf" srcId="{85972C95-0A68-1D4F-8C82-5C050F262BE4}" destId="{9B48E958-6B5C-1147-B82A-1BE23A5F816C}" srcOrd="4" destOrd="0" presId="urn:microsoft.com/office/officeart/2008/layout/LinedList"/>
    <dgm:cxn modelId="{39AE54A4-08AE-EC4F-A51A-FD97E7B2C767}" type="presParOf" srcId="{85972C95-0A68-1D4F-8C82-5C050F262BE4}" destId="{A9C462BE-6910-8B4E-846D-4974073177E9}" srcOrd="5" destOrd="0" presId="urn:microsoft.com/office/officeart/2008/layout/LinedList"/>
    <dgm:cxn modelId="{05CB4301-89B8-9345-9F2A-2BB18ACB974A}" type="presParOf" srcId="{A9C462BE-6910-8B4E-846D-4974073177E9}" destId="{AF0327D9-96D6-B842-861F-145A6C21E2E2}" srcOrd="0" destOrd="0" presId="urn:microsoft.com/office/officeart/2008/layout/LinedList"/>
    <dgm:cxn modelId="{73B18F36-8BBD-804D-813D-239E3E1E15C0}" type="presParOf" srcId="{A9C462BE-6910-8B4E-846D-4974073177E9}" destId="{58825CE4-5EA5-8641-9A55-541BAD2EEE0A}" srcOrd="1" destOrd="0" presId="urn:microsoft.com/office/officeart/2008/layout/LinedList"/>
    <dgm:cxn modelId="{458F8E25-09A9-3B47-85E9-B433BCC3232C}" type="presParOf" srcId="{58825CE4-5EA5-8641-9A55-541BAD2EEE0A}" destId="{7D540DE1-6E2C-3B4E-A06D-8A87CE63F028}" srcOrd="0" destOrd="0" presId="urn:microsoft.com/office/officeart/2008/layout/LinedList"/>
    <dgm:cxn modelId="{3B9B2EF1-6EFB-6343-A966-D7F556EE275B}" type="presParOf" srcId="{58825CE4-5EA5-8641-9A55-541BAD2EEE0A}" destId="{92EEEB2C-99AA-A640-A752-546CA5370BE7}" srcOrd="1" destOrd="0" presId="urn:microsoft.com/office/officeart/2008/layout/LinedList"/>
    <dgm:cxn modelId="{C295C76B-6CBB-1F41-B7BC-DC8C1B46DA86}" type="presParOf" srcId="{92EEEB2C-99AA-A640-A752-546CA5370BE7}" destId="{3607DFC9-1DA2-C54B-B5D0-2F5CAD5477C7}" srcOrd="0" destOrd="0" presId="urn:microsoft.com/office/officeart/2008/layout/LinedList"/>
    <dgm:cxn modelId="{5DB5D833-0972-D14B-826D-F3D26714CA34}" type="presParOf" srcId="{92EEEB2C-99AA-A640-A752-546CA5370BE7}" destId="{EF3FA77B-9983-F04D-A200-97A9AD9DF8FD}" srcOrd="1" destOrd="0" presId="urn:microsoft.com/office/officeart/2008/layout/LinedList"/>
    <dgm:cxn modelId="{51DF193A-3ECF-4546-8A49-D353D229E40D}" type="presParOf" srcId="{92EEEB2C-99AA-A640-A752-546CA5370BE7}" destId="{CC4A178A-F8B9-C942-99EC-40547204EFEC}" srcOrd="2" destOrd="0" presId="urn:microsoft.com/office/officeart/2008/layout/LinedList"/>
    <dgm:cxn modelId="{5B849F59-5F29-604D-9D83-71A44CE7A76E}" type="presParOf" srcId="{58825CE4-5EA5-8641-9A55-541BAD2EEE0A}" destId="{766B7F4A-0099-714E-95D2-EF88682C3365}" srcOrd="2" destOrd="0" presId="urn:microsoft.com/office/officeart/2008/layout/LinedList"/>
    <dgm:cxn modelId="{806B548A-EEC8-7940-8454-77E8F6EC090B}" type="presParOf" srcId="{58825CE4-5EA5-8641-9A55-541BAD2EEE0A}" destId="{949488A4-3FF4-484D-9AB0-03AAD8A985D7}" srcOrd="3" destOrd="0" presId="urn:microsoft.com/office/officeart/2008/layout/LinedList"/>
    <dgm:cxn modelId="{554345E3-C08B-8443-B9C7-DF12B7F7D3C1}" type="presParOf" srcId="{58825CE4-5EA5-8641-9A55-541BAD2EEE0A}" destId="{2D82E6F8-4872-D34F-AF11-4F370A590295}" srcOrd="4" destOrd="0" presId="urn:microsoft.com/office/officeart/2008/layout/LinedList"/>
    <dgm:cxn modelId="{1BB9BAC1-4657-B54C-B4DB-AA2DC1D78C5F}" type="presParOf" srcId="{2D82E6F8-4872-D34F-AF11-4F370A590295}" destId="{6684B7C7-F4D3-C247-91F3-300B12EB57D0}" srcOrd="0" destOrd="0" presId="urn:microsoft.com/office/officeart/2008/layout/LinedList"/>
    <dgm:cxn modelId="{A3ABA833-E4C0-A54F-8D32-0625D925A5C3}" type="presParOf" srcId="{2D82E6F8-4872-D34F-AF11-4F370A590295}" destId="{D4E537B9-37D8-AB47-9BE0-12AAADE60323}" srcOrd="1" destOrd="0" presId="urn:microsoft.com/office/officeart/2008/layout/LinedList"/>
    <dgm:cxn modelId="{FE365251-B724-184F-B0CC-51A393D8F6DA}" type="presParOf" srcId="{2D82E6F8-4872-D34F-AF11-4F370A590295}" destId="{B76F43F3-6337-CC4B-9220-82A888255E1E}" srcOrd="2" destOrd="0" presId="urn:microsoft.com/office/officeart/2008/layout/LinedList"/>
    <dgm:cxn modelId="{91701E7F-56B1-174F-AE3E-45F205EA21E3}" type="presParOf" srcId="{58825CE4-5EA5-8641-9A55-541BAD2EEE0A}" destId="{48B5E064-1ED2-7843-BBB1-DCFCE0F16CA9}" srcOrd="5" destOrd="0" presId="urn:microsoft.com/office/officeart/2008/layout/LinedList"/>
    <dgm:cxn modelId="{EFB63351-0A76-6140-8D7F-271792541C8E}" type="presParOf" srcId="{58825CE4-5EA5-8641-9A55-541BAD2EEE0A}" destId="{7F639633-BE3D-DA47-885D-C292D810932C}" srcOrd="6" destOrd="0" presId="urn:microsoft.com/office/officeart/2008/layout/LinedList"/>
    <dgm:cxn modelId="{902EB932-5430-9049-AD6D-71D9F31ABC45}" type="presParOf" srcId="{58825CE4-5EA5-8641-9A55-541BAD2EEE0A}" destId="{C799B6E8-4465-724B-BAA9-5C47128CEF0C}" srcOrd="7" destOrd="0" presId="urn:microsoft.com/office/officeart/2008/layout/LinedList"/>
    <dgm:cxn modelId="{D105D0F1-8671-6749-A257-B2F6CE7D6ECD}" type="presParOf" srcId="{C799B6E8-4465-724B-BAA9-5C47128CEF0C}" destId="{3C4ACB5D-8869-9247-A9A0-158D6598EC29}" srcOrd="0" destOrd="0" presId="urn:microsoft.com/office/officeart/2008/layout/LinedList"/>
    <dgm:cxn modelId="{A633881C-23AF-3E40-835D-CE6D878329DA}" type="presParOf" srcId="{C799B6E8-4465-724B-BAA9-5C47128CEF0C}" destId="{0A9EA040-A869-CB40-A7E1-EDDD49B54C65}" srcOrd="1" destOrd="0" presId="urn:microsoft.com/office/officeart/2008/layout/LinedList"/>
    <dgm:cxn modelId="{0062EFB1-A1C6-0943-9E66-901EA1668EE4}" type="presParOf" srcId="{C799B6E8-4465-724B-BAA9-5C47128CEF0C}" destId="{45FD2D42-30D1-1347-A124-716C77D69ACE}" srcOrd="2" destOrd="0" presId="urn:microsoft.com/office/officeart/2008/layout/LinedList"/>
    <dgm:cxn modelId="{F02A0069-990E-8B49-8C0C-4CBCCB337454}" type="presParOf" srcId="{58825CE4-5EA5-8641-9A55-541BAD2EEE0A}" destId="{7FBE632D-C1AE-A342-8C91-CFCCCBFFFB37}" srcOrd="8" destOrd="0" presId="urn:microsoft.com/office/officeart/2008/layout/LinedList"/>
    <dgm:cxn modelId="{C77330C9-0CB8-5347-BCC7-ACC55467E35E}" type="presParOf" srcId="{58825CE4-5EA5-8641-9A55-541BAD2EEE0A}" destId="{9151219B-B6B8-0645-9B7D-8F336181FF3D}" srcOrd="9" destOrd="0" presId="urn:microsoft.com/office/officeart/2008/layout/LinedList"/>
    <dgm:cxn modelId="{CA20D0FC-D725-EA47-9CA8-CA94B79485F1}" type="presParOf" srcId="{85972C95-0A68-1D4F-8C82-5C050F262BE4}" destId="{3C212274-AC1C-B44C-BA3E-941497732AB8}" srcOrd="6" destOrd="0" presId="urn:microsoft.com/office/officeart/2008/layout/LinedList"/>
    <dgm:cxn modelId="{2B2C2F62-47F3-7E45-86F5-566A5C15EE92}" type="presParOf" srcId="{85972C95-0A68-1D4F-8C82-5C050F262BE4}" destId="{F4C1B41B-7FA6-514F-9D73-B3F478B2BDDF}" srcOrd="7" destOrd="0" presId="urn:microsoft.com/office/officeart/2008/layout/LinedList"/>
    <dgm:cxn modelId="{83F525FE-5CC6-7841-ADD2-66CA59CBDED9}" type="presParOf" srcId="{F4C1B41B-7FA6-514F-9D73-B3F478B2BDDF}" destId="{5DE024C9-0317-0F4E-B45B-08AB12FF508A}" srcOrd="0" destOrd="0" presId="urn:microsoft.com/office/officeart/2008/layout/LinedList"/>
    <dgm:cxn modelId="{C8A06BC6-34B3-5C41-A44F-166C1D2FE069}" type="presParOf" srcId="{F4C1B41B-7FA6-514F-9D73-B3F478B2BDDF}" destId="{34BF921D-096D-264E-90B1-BB8D44B4647C}" srcOrd="1" destOrd="0" presId="urn:microsoft.com/office/officeart/2008/layout/LinedList"/>
    <dgm:cxn modelId="{6E41CA18-3016-6F4C-AE3A-05F6AEF6D84B}" type="presParOf" srcId="{34BF921D-096D-264E-90B1-BB8D44B4647C}" destId="{4D2683F5-07B0-AE44-BE26-F5CBDAECAE2C}" srcOrd="0" destOrd="0" presId="urn:microsoft.com/office/officeart/2008/layout/LinedList"/>
    <dgm:cxn modelId="{4A94EBFE-1F0E-CC46-AE22-0E2968BDA294}" type="presParOf" srcId="{34BF921D-096D-264E-90B1-BB8D44B4647C}" destId="{E62A2B8F-0DD1-CA4B-B90C-2A280C23C34A}" srcOrd="1" destOrd="0" presId="urn:microsoft.com/office/officeart/2008/layout/LinedList"/>
    <dgm:cxn modelId="{7EBF13A7-9CC2-9348-B4E6-503290B956D1}" type="presParOf" srcId="{E62A2B8F-0DD1-CA4B-B90C-2A280C23C34A}" destId="{2D728333-8FBF-9A4E-8D7E-630589A87DCF}" srcOrd="0" destOrd="0" presId="urn:microsoft.com/office/officeart/2008/layout/LinedList"/>
    <dgm:cxn modelId="{EB1AD69E-02DF-F54B-9671-4C400BCD6BED}" type="presParOf" srcId="{E62A2B8F-0DD1-CA4B-B90C-2A280C23C34A}" destId="{39F33BE9-2D83-C441-862C-4E2EB3501933}" srcOrd="1" destOrd="0" presId="urn:microsoft.com/office/officeart/2008/layout/LinedList"/>
    <dgm:cxn modelId="{EF7C7F4F-D857-A544-ABDB-6807C4277CDF}" type="presParOf" srcId="{E62A2B8F-0DD1-CA4B-B90C-2A280C23C34A}" destId="{BAF88922-91C4-E14B-A9D9-FDD22B3BA625}" srcOrd="2" destOrd="0" presId="urn:microsoft.com/office/officeart/2008/layout/LinedList"/>
    <dgm:cxn modelId="{E84B6554-07D3-B648-97C0-47806E05828B}" type="presParOf" srcId="{34BF921D-096D-264E-90B1-BB8D44B4647C}" destId="{A02148A2-6CFF-1943-ADAC-680F03524AA2}" srcOrd="2" destOrd="0" presId="urn:microsoft.com/office/officeart/2008/layout/LinedList"/>
    <dgm:cxn modelId="{0C13DBA0-8812-2B49-8839-33816B382364}" type="presParOf" srcId="{34BF921D-096D-264E-90B1-BB8D44B4647C}" destId="{2A66FEBD-27ED-0849-A6B4-08AAD254CD0B}" srcOrd="3" destOrd="0" presId="urn:microsoft.com/office/officeart/2008/layout/LinedList"/>
    <dgm:cxn modelId="{8E6FB819-FF18-7F40-B2B9-8DA0121329F3}" type="presParOf" srcId="{34BF921D-096D-264E-90B1-BB8D44B4647C}" destId="{B074C51C-078B-0647-AA0B-AC10E48482C9}" srcOrd="4" destOrd="0" presId="urn:microsoft.com/office/officeart/2008/layout/LinedList"/>
    <dgm:cxn modelId="{23EEB8E8-CABA-FA47-8B96-802E7C7C71D5}" type="presParOf" srcId="{B074C51C-078B-0647-AA0B-AC10E48482C9}" destId="{30B01FF7-D4FA-7C4B-B112-9D17AEF02A29}" srcOrd="0" destOrd="0" presId="urn:microsoft.com/office/officeart/2008/layout/LinedList"/>
    <dgm:cxn modelId="{41009C34-CED8-3E46-8DE5-3BD1F05E1029}" type="presParOf" srcId="{B074C51C-078B-0647-AA0B-AC10E48482C9}" destId="{9C2FDFC3-B63B-3343-A4BF-FE8A8230716B}" srcOrd="1" destOrd="0" presId="urn:microsoft.com/office/officeart/2008/layout/LinedList"/>
    <dgm:cxn modelId="{721B05D0-C5F9-1F41-B9AC-F870180B632F}" type="presParOf" srcId="{B074C51C-078B-0647-AA0B-AC10E48482C9}" destId="{B9107020-338D-5C4B-AF2B-F7FA7D80AB6E}" srcOrd="2" destOrd="0" presId="urn:microsoft.com/office/officeart/2008/layout/LinedList"/>
    <dgm:cxn modelId="{318A6E86-82B1-3F46-9D2A-43C5AAA36FBA}" type="presParOf" srcId="{34BF921D-096D-264E-90B1-BB8D44B4647C}" destId="{0E257C85-4D3A-A845-AA71-73011C225B5D}" srcOrd="5" destOrd="0" presId="urn:microsoft.com/office/officeart/2008/layout/LinedList"/>
    <dgm:cxn modelId="{BD129B7A-B951-A04D-B6A1-06D73398EC7B}" type="presParOf" srcId="{34BF921D-096D-264E-90B1-BB8D44B4647C}" destId="{130B60BD-1A72-3D48-99CA-BE17115D919C}" srcOrd="6" destOrd="0" presId="urn:microsoft.com/office/officeart/2008/layout/LinedList"/>
    <dgm:cxn modelId="{700AD4B8-AF4F-7649-8ECE-DC47E23F5DDC}" type="presParOf" srcId="{34BF921D-096D-264E-90B1-BB8D44B4647C}" destId="{D4835C76-AFB0-074B-960D-6780FBD727C2}" srcOrd="7" destOrd="0" presId="urn:microsoft.com/office/officeart/2008/layout/LinedList"/>
    <dgm:cxn modelId="{D4CAF792-617B-844C-B3F8-627A9D51B911}" type="presParOf" srcId="{D4835C76-AFB0-074B-960D-6780FBD727C2}" destId="{6E1BC645-7A29-E24F-8626-CB7E74E8AF88}" srcOrd="0" destOrd="0" presId="urn:microsoft.com/office/officeart/2008/layout/LinedList"/>
    <dgm:cxn modelId="{98BCE415-9BF2-4C40-A1D2-176AB0D21AFE}" type="presParOf" srcId="{D4835C76-AFB0-074B-960D-6780FBD727C2}" destId="{B4EC9399-7401-764E-943B-FA0789C577D5}" srcOrd="1" destOrd="0" presId="urn:microsoft.com/office/officeart/2008/layout/LinedList"/>
    <dgm:cxn modelId="{B5249718-873A-8E46-BEC4-731D64883F71}" type="presParOf" srcId="{D4835C76-AFB0-074B-960D-6780FBD727C2}" destId="{588A7955-DA96-0B44-9604-FC68CF890294}" srcOrd="2" destOrd="0" presId="urn:microsoft.com/office/officeart/2008/layout/LinedList"/>
    <dgm:cxn modelId="{0B002CC8-CDC0-9A4A-8A96-9E66BA24ACF0}" type="presParOf" srcId="{34BF921D-096D-264E-90B1-BB8D44B4647C}" destId="{DC6540AE-FC8E-2647-869F-4317FFC96276}" srcOrd="8" destOrd="0" presId="urn:microsoft.com/office/officeart/2008/layout/LinedList"/>
    <dgm:cxn modelId="{51D7627E-E0E1-1648-9DBB-D69D6D50C12F}" type="presParOf" srcId="{34BF921D-096D-264E-90B1-BB8D44B4647C}" destId="{57EBD7AD-8496-4046-A8A7-86F17BBD97A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1DF8-E3E3-3045-9974-75A546F916DE}">
      <dsp:nvSpPr>
        <dsp:cNvPr id="0" name=""/>
        <dsp:cNvSpPr/>
      </dsp:nvSpPr>
      <dsp:spPr>
        <a:xfrm>
          <a:off x="5083" y="0"/>
          <a:ext cx="4444997" cy="13220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Processing</a:t>
          </a:r>
          <a:endParaRPr lang="en-US" sz="40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5083" y="0"/>
        <a:ext cx="4114492" cy="1322020"/>
      </dsp:txXfrm>
    </dsp:sp>
    <dsp:sp modelId="{64E5BC62-6E03-6941-B366-F6D68CD1B945}">
      <dsp:nvSpPr>
        <dsp:cNvPr id="0" name=""/>
        <dsp:cNvSpPr/>
      </dsp:nvSpPr>
      <dsp:spPr>
        <a:xfrm>
          <a:off x="3561081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Mining</a:t>
          </a:r>
          <a:endParaRPr lang="en-US" sz="40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4222091" y="0"/>
        <a:ext cx="3122977" cy="1322020"/>
      </dsp:txXfrm>
    </dsp:sp>
    <dsp:sp modelId="{7704EA9B-8C09-0449-83BE-8784CD6D6FC6}">
      <dsp:nvSpPr>
        <dsp:cNvPr id="0" name=""/>
        <dsp:cNvSpPr/>
      </dsp:nvSpPr>
      <dsp:spPr>
        <a:xfrm>
          <a:off x="7117079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Predict</a:t>
          </a:r>
          <a:endParaRPr lang="en-US" sz="4000" kern="1200" dirty="0"/>
        </a:p>
      </dsp:txBody>
      <dsp:txXfrm>
        <a:off x="7778089" y="0"/>
        <a:ext cx="3122977" cy="132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9B759-87A6-D74E-85DC-0F5F44065E5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F0BEA-BE2D-A34C-BCA5-9DA08745BE4B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 Process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Data</a:t>
          </a:r>
          <a:endParaRPr lang="en-US" sz="2400" kern="1200" dirty="0"/>
        </a:p>
      </dsp:txBody>
      <dsp:txXfrm>
        <a:off x="0" y="0"/>
        <a:ext cx="2103120" cy="1087834"/>
      </dsp:txXfrm>
    </dsp:sp>
    <dsp:sp modelId="{A2C89F56-2FAE-9747-813E-EECFF4029B6F}">
      <dsp:nvSpPr>
        <dsp:cNvPr id="0" name=""/>
        <dsp:cNvSpPr/>
      </dsp:nvSpPr>
      <dsp:spPr>
        <a:xfrm>
          <a:off x="2260854" y="25283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Remove unnecessary attributes (R)</a:t>
          </a:r>
        </a:p>
      </dsp:txBody>
      <dsp:txXfrm>
        <a:off x="2260854" y="25283"/>
        <a:ext cx="8254746" cy="505673"/>
      </dsp:txXfrm>
    </dsp:sp>
    <dsp:sp modelId="{67607B83-2096-7D45-8644-F0472857BC70}">
      <dsp:nvSpPr>
        <dsp:cNvPr id="0" name=""/>
        <dsp:cNvSpPr/>
      </dsp:nvSpPr>
      <dsp:spPr>
        <a:xfrm>
          <a:off x="2103120" y="53095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713D3B-7189-424C-8B6D-653823AC1CC1}">
      <dsp:nvSpPr>
        <dsp:cNvPr id="0" name=""/>
        <dsp:cNvSpPr/>
      </dsp:nvSpPr>
      <dsp:spPr>
        <a:xfrm>
          <a:off x="2260854" y="556240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Into numeric values (R)</a:t>
          </a:r>
          <a:endParaRPr lang="en-US" sz="1400" kern="1200" dirty="0"/>
        </a:p>
      </dsp:txBody>
      <dsp:txXfrm>
        <a:off x="2260854" y="556240"/>
        <a:ext cx="8254746" cy="505673"/>
      </dsp:txXfrm>
    </dsp:sp>
    <dsp:sp modelId="{24ED70C6-F0A1-F241-B24B-46AE6EEFAC4E}">
      <dsp:nvSpPr>
        <dsp:cNvPr id="0" name=""/>
        <dsp:cNvSpPr/>
      </dsp:nvSpPr>
      <dsp:spPr>
        <a:xfrm>
          <a:off x="2103120" y="10619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5A11A7-43E3-7944-9CC7-A1F6493356D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35013-4E58-B34F-9A5E-A8680C097C65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 Cluster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Data</a:t>
          </a:r>
          <a:endParaRPr lang="en-US" sz="2400" kern="1200" dirty="0"/>
        </a:p>
      </dsp:txBody>
      <dsp:txXfrm>
        <a:off x="0" y="1087834"/>
        <a:ext cx="2103120" cy="1087834"/>
      </dsp:txXfrm>
    </dsp:sp>
    <dsp:sp modelId="{54A3FA13-E0AF-D14F-B5F9-1A8ED76073F5}">
      <dsp:nvSpPr>
        <dsp:cNvPr id="0" name=""/>
        <dsp:cNvSpPr/>
      </dsp:nvSpPr>
      <dsp:spPr>
        <a:xfrm>
          <a:off x="2260854" y="1113118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rgbClr val="C00000"/>
              </a:solidFill>
            </a:rPr>
            <a:t>Cluster as supplied test set (</a:t>
          </a:r>
          <a:r>
            <a:rPr lang="en-US" altLang="ko-KR" sz="1400" kern="1200" dirty="0" err="1" smtClean="0">
              <a:solidFill>
                <a:srgbClr val="C00000"/>
              </a:solidFill>
            </a:rPr>
            <a:t>weka</a:t>
          </a:r>
          <a:r>
            <a:rPr lang="en-US" altLang="ko-KR" sz="1400" kern="1200" dirty="0" smtClean="0">
              <a:solidFill>
                <a:srgbClr val="C00000"/>
              </a:solidFill>
            </a:rPr>
            <a:t>)</a:t>
          </a:r>
          <a:endParaRPr lang="en-US" sz="1400" kern="1200" dirty="0"/>
        </a:p>
      </dsp:txBody>
      <dsp:txXfrm>
        <a:off x="2260854" y="1113118"/>
        <a:ext cx="8254746" cy="505673"/>
      </dsp:txXfrm>
    </dsp:sp>
    <dsp:sp modelId="{FE02558F-3C9F-7444-BA17-DCB6DEC56D47}">
      <dsp:nvSpPr>
        <dsp:cNvPr id="0" name=""/>
        <dsp:cNvSpPr/>
      </dsp:nvSpPr>
      <dsp:spPr>
        <a:xfrm>
          <a:off x="2103120" y="16187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217298-2DC6-F24A-987B-0D345281CC50}">
      <dsp:nvSpPr>
        <dsp:cNvPr id="0" name=""/>
        <dsp:cNvSpPr/>
      </dsp:nvSpPr>
      <dsp:spPr>
        <a:xfrm>
          <a:off x="2260854" y="1644074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Join (R)</a:t>
          </a:r>
          <a:endParaRPr lang="ko-KR" altLang="en-US" sz="1400" kern="1200" dirty="0" smtClean="0"/>
        </a:p>
      </dsp:txBody>
      <dsp:txXfrm>
        <a:off x="2260854" y="1644074"/>
        <a:ext cx="8254746" cy="505673"/>
      </dsp:txXfrm>
    </dsp:sp>
    <dsp:sp modelId="{A3479CB7-3281-504A-BAC4-932B2B6885C1}">
      <dsp:nvSpPr>
        <dsp:cNvPr id="0" name=""/>
        <dsp:cNvSpPr/>
      </dsp:nvSpPr>
      <dsp:spPr>
        <a:xfrm>
          <a:off x="2103120" y="214974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48E958-6B5C-1147-B82A-1BE23A5F816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327D9-96D6-B842-861F-145A6C21E2E2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 Classify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Test Data</a:t>
          </a:r>
          <a:endParaRPr lang="ko-KR" altLang="en-US" sz="2400" kern="1200" dirty="0" smtClean="0"/>
        </a:p>
      </dsp:txBody>
      <dsp:txXfrm>
        <a:off x="0" y="2175669"/>
        <a:ext cx="2103120" cy="1087834"/>
      </dsp:txXfrm>
    </dsp:sp>
    <dsp:sp modelId="{EF3FA77B-9983-F04D-A200-97A9AD9DF8FD}">
      <dsp:nvSpPr>
        <dsp:cNvPr id="0" name=""/>
        <dsp:cNvSpPr/>
      </dsp:nvSpPr>
      <dsp:spPr>
        <a:xfrm>
          <a:off x="2260854" y="219266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Add pseudo target (R)</a:t>
          </a:r>
          <a:endParaRPr lang="ko-KR" altLang="en-US" sz="1400" kern="1200" dirty="0" smtClean="0"/>
        </a:p>
      </dsp:txBody>
      <dsp:txXfrm>
        <a:off x="2260854" y="2192666"/>
        <a:ext cx="8254746" cy="339948"/>
      </dsp:txXfrm>
    </dsp:sp>
    <dsp:sp modelId="{766B7F4A-0099-714E-95D2-EF88682C3365}">
      <dsp:nvSpPr>
        <dsp:cNvPr id="0" name=""/>
        <dsp:cNvSpPr/>
      </dsp:nvSpPr>
      <dsp:spPr>
        <a:xfrm>
          <a:off x="2103120" y="25326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E537B9-37D8-AB47-9BE0-12AAADE60323}">
      <dsp:nvSpPr>
        <dsp:cNvPr id="0" name=""/>
        <dsp:cNvSpPr/>
      </dsp:nvSpPr>
      <dsp:spPr>
        <a:xfrm>
          <a:off x="2260854" y="254961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Temporarily remove </a:t>
          </a:r>
          <a:r>
            <a:rPr lang="en-US" sz="1400" kern="1200" dirty="0" err="1" smtClean="0"/>
            <a:t>srch_id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prop_id</a:t>
          </a:r>
          <a:r>
            <a:rPr lang="en-US" sz="1400" kern="1200" dirty="0" smtClean="0"/>
            <a:t> columns (R)</a:t>
          </a:r>
          <a:endParaRPr lang="en-US" sz="1400" kern="1200" dirty="0" smtClean="0"/>
        </a:p>
      </dsp:txBody>
      <dsp:txXfrm>
        <a:off x="2260854" y="2549612"/>
        <a:ext cx="8254746" cy="339948"/>
      </dsp:txXfrm>
    </dsp:sp>
    <dsp:sp modelId="{48B5E064-1ED2-7843-BBB1-DCFCE0F16CA9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9EA040-A869-CB40-A7E1-EDDD49B54C65}">
      <dsp:nvSpPr>
        <dsp:cNvPr id="0" name=""/>
        <dsp:cNvSpPr/>
      </dsp:nvSpPr>
      <dsp:spPr>
        <a:xfrm>
          <a:off x="2260854" y="2906557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Predict as supplied test set (</a:t>
          </a:r>
          <a:r>
            <a:rPr lang="en-US" sz="1400" kern="1200" dirty="0" err="1" smtClean="0">
              <a:solidFill>
                <a:srgbClr val="C00000"/>
              </a:solidFill>
            </a:rPr>
            <a:t>weka</a:t>
          </a:r>
          <a:r>
            <a:rPr lang="en-US" sz="1400" kern="1200" dirty="0" smtClean="0">
              <a:solidFill>
                <a:srgbClr val="C00000"/>
              </a:solidFill>
            </a:rPr>
            <a:t>) </a:t>
          </a:r>
          <a:endParaRPr lang="en-US" sz="1400" kern="1200" dirty="0" smtClean="0">
            <a:solidFill>
              <a:srgbClr val="C00000"/>
            </a:solidFill>
          </a:endParaRPr>
        </a:p>
      </dsp:txBody>
      <dsp:txXfrm>
        <a:off x="2260854" y="2906557"/>
        <a:ext cx="8254746" cy="339948"/>
      </dsp:txXfrm>
    </dsp:sp>
    <dsp:sp modelId="{7FBE632D-C1AE-A342-8C91-CFCCCBFFFB37}">
      <dsp:nvSpPr>
        <dsp:cNvPr id="0" name=""/>
        <dsp:cNvSpPr/>
      </dsp:nvSpPr>
      <dsp:spPr>
        <a:xfrm>
          <a:off x="2103120" y="32465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212274-AC1C-B44C-BA3E-941497732AB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E024C9-0317-0F4E-B45B-08AB12FF508A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4 Rank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the Result</a:t>
          </a:r>
          <a:endParaRPr lang="en-US" sz="2400" kern="1200" dirty="0" smtClean="0">
            <a:solidFill>
              <a:schemeClr val="tx1"/>
            </a:solidFill>
          </a:endParaRPr>
        </a:p>
      </dsp:txBody>
      <dsp:txXfrm>
        <a:off x="0" y="3263503"/>
        <a:ext cx="2103120" cy="1087834"/>
      </dsp:txXfrm>
    </dsp:sp>
    <dsp:sp modelId="{39F33BE9-2D83-C441-862C-4E2EB3501933}">
      <dsp:nvSpPr>
        <dsp:cNvPr id="0" name=""/>
        <dsp:cNvSpPr/>
      </dsp:nvSpPr>
      <dsp:spPr>
        <a:xfrm>
          <a:off x="2260854" y="3280500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Text into csv (python) </a:t>
          </a:r>
          <a:endParaRPr lang="en-US" sz="1400" kern="1200" dirty="0" smtClean="0">
            <a:solidFill>
              <a:schemeClr val="tx1"/>
            </a:solidFill>
          </a:endParaRPr>
        </a:p>
      </dsp:txBody>
      <dsp:txXfrm>
        <a:off x="2260854" y="3280500"/>
        <a:ext cx="8254746" cy="339948"/>
      </dsp:txXfrm>
    </dsp:sp>
    <dsp:sp modelId="{A02148A2-6CFF-1943-ADAC-680F03524AA2}">
      <dsp:nvSpPr>
        <dsp:cNvPr id="0" name=""/>
        <dsp:cNvSpPr/>
      </dsp:nvSpPr>
      <dsp:spPr>
        <a:xfrm>
          <a:off x="2103120" y="36204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2FDFC3-B63B-3343-A4BF-FE8A8230716B}">
      <dsp:nvSpPr>
        <dsp:cNvPr id="0" name=""/>
        <dsp:cNvSpPr/>
      </dsp:nvSpPr>
      <dsp:spPr>
        <a:xfrm>
          <a:off x="2260854" y="363744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Join probability with data (R) </a:t>
          </a:r>
          <a:endParaRPr lang="en-US" sz="1400" kern="1200" dirty="0" smtClean="0">
            <a:solidFill>
              <a:srgbClr val="C00000"/>
            </a:solidFill>
          </a:endParaRPr>
        </a:p>
      </dsp:txBody>
      <dsp:txXfrm>
        <a:off x="2260854" y="3637446"/>
        <a:ext cx="8254746" cy="339948"/>
      </dsp:txXfrm>
    </dsp:sp>
    <dsp:sp modelId="{0E257C85-4D3A-A845-AA71-73011C225B5D}">
      <dsp:nvSpPr>
        <dsp:cNvPr id="0" name=""/>
        <dsp:cNvSpPr/>
      </dsp:nvSpPr>
      <dsp:spPr>
        <a:xfrm>
          <a:off x="2103120" y="397739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EC9399-7401-764E-943B-FA0789C577D5}">
      <dsp:nvSpPr>
        <dsp:cNvPr id="0" name=""/>
        <dsp:cNvSpPr/>
      </dsp:nvSpPr>
      <dsp:spPr>
        <a:xfrm>
          <a:off x="2260854" y="399439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Sort by </a:t>
          </a:r>
          <a:r>
            <a:rPr lang="en-US" sz="1400" kern="1200" dirty="0" err="1" smtClean="0">
              <a:solidFill>
                <a:srgbClr val="C00000"/>
              </a:solidFill>
            </a:rPr>
            <a:t>srch_id</a:t>
          </a:r>
          <a:r>
            <a:rPr lang="en-US" sz="1400" kern="1200" dirty="0" smtClean="0">
              <a:solidFill>
                <a:srgbClr val="C00000"/>
              </a:solidFill>
            </a:rPr>
            <a:t>, probability (excel) 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2260854" y="3994392"/>
        <a:ext cx="8254746" cy="339948"/>
      </dsp:txXfrm>
    </dsp:sp>
    <dsp:sp modelId="{DC6540AE-FC8E-2647-869F-4317FFC96276}">
      <dsp:nvSpPr>
        <dsp:cNvPr id="0" name=""/>
        <dsp:cNvSpPr/>
      </dsp:nvSpPr>
      <dsp:spPr>
        <a:xfrm>
          <a:off x="2103120" y="43343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C33E-1E96-4742-B10F-807E07C17353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C91B-8E6D-C84E-B5BD-79B67855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3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2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8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1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Predict the Probability of Purchasing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2011120355 </a:t>
            </a:r>
            <a:r>
              <a:rPr lang="ko-KR" altLang="en-US" dirty="0" smtClean="0"/>
              <a:t>윤희경</a:t>
            </a:r>
            <a:endParaRPr lang="en-US" altLang="ko-KR" dirty="0" smtClean="0"/>
          </a:p>
          <a:p>
            <a:r>
              <a:rPr lang="en-US" altLang="ko-KR" dirty="0" smtClean="0"/>
              <a:t>2011120290 </a:t>
            </a:r>
            <a:r>
              <a:rPr lang="ko-KR" altLang="en-US" dirty="0" smtClean="0"/>
              <a:t>심재민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3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13" name="Content Placeholder 12" descr="Screen Shot 2015-06-08 at 3.10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56" y="1825625"/>
            <a:ext cx="8386488" cy="4351338"/>
          </a:xfrm>
        </p:spPr>
      </p:pic>
    </p:spTree>
    <p:extLst>
      <p:ext uri="{BB962C8B-B14F-4D97-AF65-F5344CB8AC3E}">
        <p14:creationId xmlns:p14="http://schemas.microsoft.com/office/powerpoint/2010/main" val="5725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4" name="Content Placeholder 3" descr="Screen Shot 2015-06-08 at 3.28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47" y="1825625"/>
            <a:ext cx="9005306" cy="4351338"/>
          </a:xfrm>
        </p:spPr>
      </p:pic>
    </p:spTree>
    <p:extLst>
      <p:ext uri="{BB962C8B-B14F-4D97-AF65-F5344CB8AC3E}">
        <p14:creationId xmlns:p14="http://schemas.microsoft.com/office/powerpoint/2010/main" val="15430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sort by </a:t>
            </a:r>
            <a:r>
              <a:rPr lang="en-US" dirty="0" err="1" smtClean="0"/>
              <a:t>srch_id</a:t>
            </a:r>
            <a:r>
              <a:rPr lang="en-US" dirty="0"/>
              <a:t> </a:t>
            </a:r>
            <a:r>
              <a:rPr lang="en-US" dirty="0" smtClean="0"/>
              <a:t>&amp; probability</a:t>
            </a:r>
            <a:endParaRPr lang="en-US" dirty="0"/>
          </a:p>
        </p:txBody>
      </p:sp>
      <p:pic>
        <p:nvPicPr>
          <p:cNvPr id="4" name="Content Placeholder 3" descr="Screen Shot 2015-06-08 at 3.14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86" y="1825625"/>
            <a:ext cx="1908027" cy="4351338"/>
          </a:xfrm>
        </p:spPr>
      </p:pic>
    </p:spTree>
    <p:extLst>
      <p:ext uri="{BB962C8B-B14F-4D97-AF65-F5344CB8AC3E}">
        <p14:creationId xmlns:p14="http://schemas.microsoft.com/office/powerpoint/2010/main" val="5706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sort by </a:t>
            </a:r>
            <a:r>
              <a:rPr lang="en-US" dirty="0" err="1" smtClean="0"/>
              <a:t>srch_id</a:t>
            </a:r>
            <a:r>
              <a:rPr lang="en-US" dirty="0"/>
              <a:t> </a:t>
            </a:r>
            <a:r>
              <a:rPr lang="en-US" dirty="0" smtClean="0"/>
              <a:t>&amp; probability</a:t>
            </a:r>
            <a:endParaRPr lang="en-US" dirty="0"/>
          </a:p>
        </p:txBody>
      </p:sp>
      <p:pic>
        <p:nvPicPr>
          <p:cNvPr id="5" name="Content Placeholder 4" descr="Screen Shot 2015-06-08 at 3.15.3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" b="2172"/>
          <a:stretch/>
        </p:blipFill>
        <p:spPr>
          <a:xfrm>
            <a:off x="2025248" y="2650603"/>
            <a:ext cx="2794000" cy="2615877"/>
          </a:xfrm>
        </p:spPr>
      </p:pic>
      <p:sp>
        <p:nvSpPr>
          <p:cNvPr id="6" name="Rectangle 5"/>
          <p:cNvSpPr/>
          <p:nvPr/>
        </p:nvSpPr>
        <p:spPr>
          <a:xfrm>
            <a:off x="6096000" y="2523283"/>
            <a:ext cx="3858228" cy="601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Probability of clicking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4734046"/>
            <a:ext cx="3858228" cy="60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Lowest Probability of clicking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637363" y="3230117"/>
            <a:ext cx="775503" cy="1434479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5671069"/>
            <a:ext cx="10690185" cy="915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Task Complete: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개인별로 </a:t>
            </a:r>
            <a:r>
              <a:rPr lang="ko-KR" altLang="en-US" dirty="0">
                <a:solidFill>
                  <a:schemeClr val="tx1"/>
                </a:solidFill>
              </a:rPr>
              <a:t>구매확률이 가장 높은 순서로 호텔 상품을 배열하여 구매율을 향상시킨다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Data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Task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Progress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0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838461"/>
              </p:ext>
            </p:extLst>
          </p:nvPr>
        </p:nvGraphicFramePr>
        <p:xfrm>
          <a:off x="330005" y="1473934"/>
          <a:ext cx="11567160" cy="132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273"/>
              </p:ext>
            </p:extLst>
          </p:nvPr>
        </p:nvGraphicFramePr>
        <p:xfrm>
          <a:off x="855785" y="3090449"/>
          <a:ext cx="11031414" cy="322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138"/>
                <a:gridCol w="3677138"/>
                <a:gridCol w="3677138"/>
              </a:tblGrid>
              <a:tr h="3222427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Sampling 1 from each </a:t>
                      </a:r>
                      <a:r>
                        <a:rPr lang="en-US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srch_id</a:t>
                      </a:r>
                      <a:endParaRPr 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non-numeric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data into numeric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Delete unnecessary attributes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numeric target value into non-numeric data type (to run logistic regression)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Clustering into 3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Find optimum set of attributes (Classify: logistic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Process test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Cluster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Classify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Rank the result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375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13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Cluster Test Data:</a:t>
            </a:r>
            <a:br>
              <a:rPr lang="en-US" dirty="0" smtClean="0"/>
            </a:br>
            <a:r>
              <a:rPr lang="en-US" dirty="0" smtClean="0"/>
              <a:t>cluster with supplied test set</a:t>
            </a:r>
            <a:endParaRPr lang="en-US" dirty="0"/>
          </a:p>
        </p:txBody>
      </p:sp>
      <p:pic>
        <p:nvPicPr>
          <p:cNvPr id="10" name="Content Placeholder 9" descr="Screen Shot 2015-06-08 at 2.59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73" y="1825625"/>
            <a:ext cx="9154011" cy="4351338"/>
          </a:xfrm>
        </p:spPr>
      </p:pic>
      <p:pic>
        <p:nvPicPr>
          <p:cNvPr id="5" name="Picture 4" descr="Screen Shot 2015-06-08 at 11.03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22" y="4981300"/>
            <a:ext cx="3492500" cy="15621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1" name="Frame 10"/>
          <p:cNvSpPr/>
          <p:nvPr/>
        </p:nvSpPr>
        <p:spPr>
          <a:xfrm>
            <a:off x="1687652" y="3567611"/>
            <a:ext cx="3627391" cy="3737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21239737">
            <a:off x="5354268" y="3398775"/>
            <a:ext cx="1333198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0800000">
            <a:off x="3400076" y="5686519"/>
            <a:ext cx="2297346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Classify Test Data: </a:t>
            </a:r>
            <a:br>
              <a:rPr lang="en-US" dirty="0" smtClean="0"/>
            </a:br>
            <a:r>
              <a:rPr lang="en-US" dirty="0" smtClean="0"/>
              <a:t>split into clusters &amp; add pseudo targets</a:t>
            </a:r>
            <a:endParaRPr lang="en-US" dirty="0"/>
          </a:p>
        </p:txBody>
      </p:sp>
      <p:pic>
        <p:nvPicPr>
          <p:cNvPr id="4" name="Content Placeholder 3" descr="Screen Shot 2015-06-08 at 2.53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79" y="1825625"/>
            <a:ext cx="7636842" cy="4351338"/>
          </a:xfrm>
        </p:spPr>
      </p:pic>
    </p:spTree>
    <p:extLst>
      <p:ext uri="{BB962C8B-B14F-4D97-AF65-F5344CB8AC3E}">
        <p14:creationId xmlns:p14="http://schemas.microsoft.com/office/powerpoint/2010/main" val="4309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Classify Test Data: </a:t>
            </a:r>
            <a:br>
              <a:rPr lang="en-US" dirty="0" smtClean="0"/>
            </a:br>
            <a:r>
              <a:rPr lang="en-US" dirty="0" smtClean="0"/>
              <a:t>classify with supplied test set</a:t>
            </a:r>
            <a:endParaRPr lang="en-US" dirty="0"/>
          </a:p>
        </p:txBody>
      </p:sp>
      <p:pic>
        <p:nvPicPr>
          <p:cNvPr id="4" name="Content Placeholder 3" descr="Screen Shot 2015-06-08 at 2.56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12144"/>
            <a:ext cx="10134600" cy="4178300"/>
          </a:xfrm>
        </p:spPr>
      </p:pic>
      <p:sp>
        <p:nvSpPr>
          <p:cNvPr id="5" name="Frame 4"/>
          <p:cNvSpPr/>
          <p:nvPr/>
        </p:nvSpPr>
        <p:spPr>
          <a:xfrm>
            <a:off x="1155217" y="3891703"/>
            <a:ext cx="3627391" cy="3737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rot="20724584">
            <a:off x="4822883" y="3615034"/>
            <a:ext cx="1333198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854639"/>
            <a:ext cx="5157787" cy="384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pic>
        <p:nvPicPr>
          <p:cNvPr id="8" name="Content Placeholder 7" descr="Screen Shot 2015-06-08 at 3.05.47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04" y="2505075"/>
            <a:ext cx="5142353" cy="36845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854639"/>
            <a:ext cx="5183188" cy="384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.csv</a:t>
            </a:r>
            <a:endParaRPr lang="en-US" dirty="0"/>
          </a:p>
        </p:txBody>
      </p:sp>
      <p:pic>
        <p:nvPicPr>
          <p:cNvPr id="10" name="Content Placeholder 9" descr="Screen Shot 2015-06-08 at 3.08.59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20" y="2505075"/>
            <a:ext cx="1008748" cy="3684588"/>
          </a:xfrm>
        </p:spPr>
      </p:pic>
      <p:sp>
        <p:nvSpPr>
          <p:cNvPr id="9" name="Frame 8"/>
          <p:cNvSpPr/>
          <p:nvPr/>
        </p:nvSpPr>
        <p:spPr>
          <a:xfrm>
            <a:off x="3703899" y="2925558"/>
            <a:ext cx="763929" cy="3394220"/>
          </a:xfrm>
          <a:prstGeom prst="frame">
            <a:avLst>
              <a:gd name="adj1" fmla="val 694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15" name="Content Placeholder 14" descr="Screen Shot 2015-06-08 at 3.10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17" y="1825625"/>
            <a:ext cx="9274566" cy="4351338"/>
          </a:xfrm>
        </p:spPr>
      </p:pic>
    </p:spTree>
    <p:extLst>
      <p:ext uri="{BB962C8B-B14F-4D97-AF65-F5344CB8AC3E}">
        <p14:creationId xmlns:p14="http://schemas.microsoft.com/office/powerpoint/2010/main" val="18660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235</Words>
  <Application>Microsoft Macintosh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맑은 고딕</vt:lpstr>
      <vt:lpstr>Arial</vt:lpstr>
      <vt:lpstr>Office 테마</vt:lpstr>
      <vt:lpstr>Predict the Probability of Purchasing</vt:lpstr>
      <vt:lpstr>Table of Contents </vt:lpstr>
      <vt:lpstr>4 Plan</vt:lpstr>
      <vt:lpstr>Predict</vt:lpstr>
      <vt:lpstr>2 Cluster Test Data: cluster with supplied test set</vt:lpstr>
      <vt:lpstr>3 Classify Test Data:  split into clusters &amp; add pseudo targets</vt:lpstr>
      <vt:lpstr>3 Classify Test Data:  classify with supplied test set</vt:lpstr>
      <vt:lpstr>4 Rank the Result: Probability text into csv file</vt:lpstr>
      <vt:lpstr>4 Rank the Result: Probability text into csv file</vt:lpstr>
      <vt:lpstr>4 Rank the Result: Probability text into csv file</vt:lpstr>
      <vt:lpstr>4 Rank the Result: Probability text into csv file</vt:lpstr>
      <vt:lpstr>4 Rank the Result: sort by srch_id &amp; probability</vt:lpstr>
      <vt:lpstr>4 Rank the Result: sort by srch_id &amp; probability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Expedia Hotel Searches</dc:title>
  <dc:creator>Heekyung Yoon</dc:creator>
  <cp:lastModifiedBy>Microsoft Office User</cp:lastModifiedBy>
  <cp:revision>51</cp:revision>
  <dcterms:created xsi:type="dcterms:W3CDTF">2015-04-14T12:28:00Z</dcterms:created>
  <dcterms:modified xsi:type="dcterms:W3CDTF">2015-06-08T06:59:57Z</dcterms:modified>
</cp:coreProperties>
</file>