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0" r:id="rId2"/>
    <p:sldId id="301" r:id="rId3"/>
    <p:sldId id="282" r:id="rId4"/>
    <p:sldId id="28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935"/>
  </p:normalViewPr>
  <p:slideViewPr>
    <p:cSldViewPr snapToGrid="0">
      <p:cViewPr varScale="1">
        <p:scale>
          <a:sx n="115" d="100"/>
          <a:sy n="115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F863B-A883-6446-ABE0-8A1E1115A8E9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DC4243CC-3F2B-1947-AC4E-94EF1D99F70E}">
      <dgm:prSet phldrT="[Text]"/>
      <dgm:spPr>
        <a:solidFill>
          <a:schemeClr val="accent1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Processing</a:t>
          </a:r>
          <a:endParaRPr lang="en-US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CB1CAEC-31F7-C841-8570-12F8BBC853B0}" type="parTrans" cxnId="{096A5559-F430-3040-8724-D18EC07B258A}">
      <dgm:prSet/>
      <dgm:spPr/>
      <dgm:t>
        <a:bodyPr/>
        <a:lstStyle/>
        <a:p>
          <a:endParaRPr lang="en-US"/>
        </a:p>
      </dgm:t>
    </dgm:pt>
    <dgm:pt modelId="{2DAF3609-D14B-2540-B82C-0B276FD0EF01}" type="sibTrans" cxnId="{096A5559-F430-3040-8724-D18EC07B258A}">
      <dgm:prSet/>
      <dgm:spPr/>
      <dgm:t>
        <a:bodyPr/>
        <a:lstStyle/>
        <a:p>
          <a:endParaRPr lang="en-US"/>
        </a:p>
      </dgm:t>
    </dgm:pt>
    <dgm:pt modelId="{9A1DEC0A-E64D-0C4C-AF35-87691424EF90}">
      <dgm:prSet phldrT="[Text]"/>
      <dgm:spPr>
        <a:solidFill>
          <a:schemeClr val="accent1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Mining</a:t>
          </a:r>
          <a:endParaRPr lang="en-US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C7937F92-196C-3C4E-95D3-8F35C45C56A1}" type="parTrans" cxnId="{C21BD9AF-06B2-E44E-8557-8CB06E9E3250}">
      <dgm:prSet/>
      <dgm:spPr/>
      <dgm:t>
        <a:bodyPr/>
        <a:lstStyle/>
        <a:p>
          <a:endParaRPr lang="en-US"/>
        </a:p>
      </dgm:t>
    </dgm:pt>
    <dgm:pt modelId="{A13DC9E5-5EC7-AD47-B154-B29E1F827076}" type="sibTrans" cxnId="{C21BD9AF-06B2-E44E-8557-8CB06E9E3250}">
      <dgm:prSet/>
      <dgm:spPr/>
      <dgm:t>
        <a:bodyPr/>
        <a:lstStyle/>
        <a:p>
          <a:endParaRPr lang="en-US"/>
        </a:p>
      </dgm:t>
    </dgm:pt>
    <dgm:pt modelId="{F25DCE41-22FB-E043-A72C-F629891E3450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E849D7B2-063A-6047-A6F4-832524328E84}" type="parTrans" cxnId="{CD4073B2-02FB-E040-8615-2A11148FA784}">
      <dgm:prSet/>
      <dgm:spPr/>
      <dgm:t>
        <a:bodyPr/>
        <a:lstStyle/>
        <a:p>
          <a:endParaRPr lang="en-US"/>
        </a:p>
      </dgm:t>
    </dgm:pt>
    <dgm:pt modelId="{FBABAE7A-422E-B44C-A70B-42C53A04D18A}" type="sibTrans" cxnId="{CD4073B2-02FB-E040-8615-2A11148FA784}">
      <dgm:prSet/>
      <dgm:spPr/>
      <dgm:t>
        <a:bodyPr/>
        <a:lstStyle/>
        <a:p>
          <a:endParaRPr lang="en-US"/>
        </a:p>
      </dgm:t>
    </dgm:pt>
    <dgm:pt modelId="{0703CEE4-1BD1-174A-A357-530FCDD842B0}" type="pres">
      <dgm:prSet presAssocID="{A2AF863B-A883-6446-ABE0-8A1E1115A8E9}" presName="Name0" presStyleCnt="0">
        <dgm:presLayoutVars>
          <dgm:dir/>
          <dgm:resizeHandles val="exact"/>
        </dgm:presLayoutVars>
      </dgm:prSet>
      <dgm:spPr/>
    </dgm:pt>
    <dgm:pt modelId="{85E21DF8-E3E3-3045-9974-75A546F916DE}" type="pres">
      <dgm:prSet presAssocID="{DC4243CC-3F2B-1947-AC4E-94EF1D99F70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24100-9B26-F64E-868A-F0109D9CFE5D}" type="pres">
      <dgm:prSet presAssocID="{2DAF3609-D14B-2540-B82C-0B276FD0EF01}" presName="parSpace" presStyleCnt="0"/>
      <dgm:spPr/>
    </dgm:pt>
    <dgm:pt modelId="{64E5BC62-6E03-6941-B366-F6D68CD1B945}" type="pres">
      <dgm:prSet presAssocID="{9A1DEC0A-E64D-0C4C-AF35-87691424EF9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7985-CC41-F347-8E06-64B910F6A948}" type="pres">
      <dgm:prSet presAssocID="{A13DC9E5-5EC7-AD47-B154-B29E1F827076}" presName="parSpace" presStyleCnt="0"/>
      <dgm:spPr/>
    </dgm:pt>
    <dgm:pt modelId="{7704EA9B-8C09-0449-83BE-8784CD6D6FC6}" type="pres">
      <dgm:prSet presAssocID="{F25DCE41-22FB-E043-A72C-F629891E345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A5559-F430-3040-8724-D18EC07B258A}" srcId="{A2AF863B-A883-6446-ABE0-8A1E1115A8E9}" destId="{DC4243CC-3F2B-1947-AC4E-94EF1D99F70E}" srcOrd="0" destOrd="0" parTransId="{4CB1CAEC-31F7-C841-8570-12F8BBC853B0}" sibTransId="{2DAF3609-D14B-2540-B82C-0B276FD0EF01}"/>
    <dgm:cxn modelId="{8B728F6A-F8FC-C147-84FB-FCE27B4717C2}" type="presOf" srcId="{F25DCE41-22FB-E043-A72C-F629891E3450}" destId="{7704EA9B-8C09-0449-83BE-8784CD6D6FC6}" srcOrd="0" destOrd="0" presId="urn:microsoft.com/office/officeart/2005/8/layout/hChevron3"/>
    <dgm:cxn modelId="{35C0527B-CDE0-A647-861A-C389DBF6C11E}" type="presOf" srcId="{DC4243CC-3F2B-1947-AC4E-94EF1D99F70E}" destId="{85E21DF8-E3E3-3045-9974-75A546F916DE}" srcOrd="0" destOrd="0" presId="urn:microsoft.com/office/officeart/2005/8/layout/hChevron3"/>
    <dgm:cxn modelId="{C21BD9AF-06B2-E44E-8557-8CB06E9E3250}" srcId="{A2AF863B-A883-6446-ABE0-8A1E1115A8E9}" destId="{9A1DEC0A-E64D-0C4C-AF35-87691424EF90}" srcOrd="1" destOrd="0" parTransId="{C7937F92-196C-3C4E-95D3-8F35C45C56A1}" sibTransId="{A13DC9E5-5EC7-AD47-B154-B29E1F827076}"/>
    <dgm:cxn modelId="{E8BFF4D0-8403-EA47-92AF-D2B232A235BE}" type="presOf" srcId="{9A1DEC0A-E64D-0C4C-AF35-87691424EF90}" destId="{64E5BC62-6E03-6941-B366-F6D68CD1B945}" srcOrd="0" destOrd="0" presId="urn:microsoft.com/office/officeart/2005/8/layout/hChevron3"/>
    <dgm:cxn modelId="{CD4073B2-02FB-E040-8615-2A11148FA784}" srcId="{A2AF863B-A883-6446-ABE0-8A1E1115A8E9}" destId="{F25DCE41-22FB-E043-A72C-F629891E3450}" srcOrd="2" destOrd="0" parTransId="{E849D7B2-063A-6047-A6F4-832524328E84}" sibTransId="{FBABAE7A-422E-B44C-A70B-42C53A04D18A}"/>
    <dgm:cxn modelId="{5599EC1F-BD96-8642-9A89-F241219E658B}" type="presOf" srcId="{A2AF863B-A883-6446-ABE0-8A1E1115A8E9}" destId="{0703CEE4-1BD1-174A-A357-530FCDD842B0}" srcOrd="0" destOrd="0" presId="urn:microsoft.com/office/officeart/2005/8/layout/hChevron3"/>
    <dgm:cxn modelId="{166762D7-6590-4741-BE67-411954A93CEA}" type="presParOf" srcId="{0703CEE4-1BD1-174A-A357-530FCDD842B0}" destId="{85E21DF8-E3E3-3045-9974-75A546F916DE}" srcOrd="0" destOrd="0" presId="urn:microsoft.com/office/officeart/2005/8/layout/hChevron3"/>
    <dgm:cxn modelId="{BF992A85-8F3E-0643-B117-892311F7DC64}" type="presParOf" srcId="{0703CEE4-1BD1-174A-A357-530FCDD842B0}" destId="{0DC24100-9B26-F64E-868A-F0109D9CFE5D}" srcOrd="1" destOrd="0" presId="urn:microsoft.com/office/officeart/2005/8/layout/hChevron3"/>
    <dgm:cxn modelId="{A70835C6-92B7-174B-A7CD-95936C1CB3A3}" type="presParOf" srcId="{0703CEE4-1BD1-174A-A357-530FCDD842B0}" destId="{64E5BC62-6E03-6941-B366-F6D68CD1B945}" srcOrd="2" destOrd="0" presId="urn:microsoft.com/office/officeart/2005/8/layout/hChevron3"/>
    <dgm:cxn modelId="{70E3A9E4-F48C-0B4A-8034-B6B326B3170B}" type="presParOf" srcId="{0703CEE4-1BD1-174A-A357-530FCDD842B0}" destId="{F1617985-CC41-F347-8E06-64B910F6A948}" srcOrd="3" destOrd="0" presId="urn:microsoft.com/office/officeart/2005/8/layout/hChevron3"/>
    <dgm:cxn modelId="{99D7CA44-37A5-0D4E-8717-DDD39E223869}" type="presParOf" srcId="{0703CEE4-1BD1-174A-A357-530FCDD842B0}" destId="{7704EA9B-8C09-0449-83BE-8784CD6D6FC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BDB11-AF1D-A149-A106-AAD57BE9D99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F1E5B0-A6AD-3447-AA96-6FECDCF14CED}">
      <dgm:prSet phldrT="[Text]"/>
      <dgm:spPr/>
      <dgm:t>
        <a:bodyPr/>
        <a:lstStyle/>
        <a:p>
          <a:r>
            <a:rPr lang="en-US" dirty="0" smtClean="0"/>
            <a:t>1 Process </a:t>
          </a:r>
        </a:p>
        <a:p>
          <a:r>
            <a:rPr lang="en-US" dirty="0" smtClean="0"/>
            <a:t>Test Data</a:t>
          </a:r>
          <a:endParaRPr lang="en-US" dirty="0"/>
        </a:p>
      </dgm:t>
    </dgm:pt>
    <dgm:pt modelId="{E93D304F-D8D1-5E42-9C97-01DBDD432EA8}" type="parTrans" cxnId="{A9759299-6249-FF4E-B14A-DC357652D249}">
      <dgm:prSet/>
      <dgm:spPr/>
      <dgm:t>
        <a:bodyPr/>
        <a:lstStyle/>
        <a:p>
          <a:endParaRPr lang="en-US"/>
        </a:p>
      </dgm:t>
    </dgm:pt>
    <dgm:pt modelId="{6BB73D67-06EB-D442-A2AF-A18BDF0C3E20}" type="sibTrans" cxnId="{A9759299-6249-FF4E-B14A-DC357652D249}">
      <dgm:prSet/>
      <dgm:spPr/>
      <dgm:t>
        <a:bodyPr/>
        <a:lstStyle/>
        <a:p>
          <a:endParaRPr lang="en-US"/>
        </a:p>
      </dgm:t>
    </dgm:pt>
    <dgm:pt modelId="{F2BE025E-8BE6-8440-A7EB-7EB56D01BDF5}">
      <dgm:prSet phldrT="[Text]"/>
      <dgm:spPr/>
      <dgm:t>
        <a:bodyPr/>
        <a:lstStyle/>
        <a:p>
          <a:r>
            <a:rPr lang="en-US" dirty="0" smtClean="0"/>
            <a:t>Remove unnecessary attributes (R)</a:t>
          </a:r>
        </a:p>
      </dgm:t>
    </dgm:pt>
    <dgm:pt modelId="{2ED8081F-00B6-6E4B-B926-0828383F483C}" type="parTrans" cxnId="{2C10253E-A12A-9543-84AF-BAE16A4D1404}">
      <dgm:prSet/>
      <dgm:spPr/>
      <dgm:t>
        <a:bodyPr/>
        <a:lstStyle/>
        <a:p>
          <a:endParaRPr lang="en-US"/>
        </a:p>
      </dgm:t>
    </dgm:pt>
    <dgm:pt modelId="{BE87021A-8E1E-164F-953C-1D28B5FB3198}" type="sibTrans" cxnId="{2C10253E-A12A-9543-84AF-BAE16A4D1404}">
      <dgm:prSet/>
      <dgm:spPr/>
      <dgm:t>
        <a:bodyPr/>
        <a:lstStyle/>
        <a:p>
          <a:endParaRPr lang="en-US"/>
        </a:p>
      </dgm:t>
    </dgm:pt>
    <dgm:pt modelId="{96C6EB73-BA84-8443-BEE7-55F89D877559}">
      <dgm:prSet phldrT="[Text]"/>
      <dgm:spPr/>
      <dgm:t>
        <a:bodyPr/>
        <a:lstStyle/>
        <a:p>
          <a:r>
            <a:rPr lang="en-US" dirty="0" smtClean="0"/>
            <a:t>Into numeric values (R)</a:t>
          </a:r>
          <a:endParaRPr lang="en-US" dirty="0"/>
        </a:p>
      </dgm:t>
    </dgm:pt>
    <dgm:pt modelId="{119B321B-E7EA-D34B-B526-69F830D96F9C}" type="parTrans" cxnId="{6BBC2B2D-D58E-194D-A825-C4A83E03E6B6}">
      <dgm:prSet/>
      <dgm:spPr/>
      <dgm:t>
        <a:bodyPr/>
        <a:lstStyle/>
        <a:p>
          <a:endParaRPr lang="en-US"/>
        </a:p>
      </dgm:t>
    </dgm:pt>
    <dgm:pt modelId="{DAB966CD-0B5B-784B-9913-DBF026B0825D}" type="sibTrans" cxnId="{6BBC2B2D-D58E-194D-A825-C4A83E03E6B6}">
      <dgm:prSet/>
      <dgm:spPr/>
      <dgm:t>
        <a:bodyPr/>
        <a:lstStyle/>
        <a:p>
          <a:endParaRPr lang="en-US"/>
        </a:p>
      </dgm:t>
    </dgm:pt>
    <dgm:pt modelId="{13EC0B10-D971-5143-86F5-FE6655698759}">
      <dgm:prSet phldrT="[Text]"/>
      <dgm:spPr/>
      <dgm:t>
        <a:bodyPr/>
        <a:lstStyle/>
        <a:p>
          <a:r>
            <a:rPr lang="en-US" dirty="0" smtClean="0"/>
            <a:t>2 Cluster </a:t>
          </a:r>
        </a:p>
        <a:p>
          <a:r>
            <a:rPr lang="en-US" dirty="0" smtClean="0"/>
            <a:t>Test Data</a:t>
          </a:r>
          <a:endParaRPr lang="en-US" dirty="0"/>
        </a:p>
      </dgm:t>
    </dgm:pt>
    <dgm:pt modelId="{1949522D-9B7A-7A48-B939-A7C4DAC4E031}" type="parTrans" cxnId="{E435B937-461C-614D-9D59-26539A89D035}">
      <dgm:prSet/>
      <dgm:spPr/>
      <dgm:t>
        <a:bodyPr/>
        <a:lstStyle/>
        <a:p>
          <a:endParaRPr lang="en-US"/>
        </a:p>
      </dgm:t>
    </dgm:pt>
    <dgm:pt modelId="{5DF124FF-E1BC-2A40-A81B-AAFAF472A6B1}" type="sibTrans" cxnId="{E435B937-461C-614D-9D59-26539A89D035}">
      <dgm:prSet/>
      <dgm:spPr/>
      <dgm:t>
        <a:bodyPr/>
        <a:lstStyle/>
        <a:p>
          <a:endParaRPr lang="en-US"/>
        </a:p>
      </dgm:t>
    </dgm:pt>
    <dgm:pt modelId="{ABD6A14B-047B-034A-8593-5E6B7FD5F0D4}">
      <dgm:prSet phldrT="[Text]"/>
      <dgm:spPr/>
      <dgm:t>
        <a:bodyPr/>
        <a:lstStyle/>
        <a:p>
          <a:r>
            <a:rPr lang="en-US" altLang="ko-KR" dirty="0" smtClean="0">
              <a:solidFill>
                <a:srgbClr val="C00000"/>
              </a:solidFill>
            </a:rPr>
            <a:t>Cluster as supplied test set (</a:t>
          </a:r>
          <a:r>
            <a:rPr lang="en-US" altLang="ko-KR" dirty="0" err="1" smtClean="0">
              <a:solidFill>
                <a:srgbClr val="C00000"/>
              </a:solidFill>
            </a:rPr>
            <a:t>weka</a:t>
          </a:r>
          <a:r>
            <a:rPr lang="en-US" altLang="ko-KR" dirty="0" smtClean="0">
              <a:solidFill>
                <a:srgbClr val="C00000"/>
              </a:solidFill>
            </a:rPr>
            <a:t>)</a:t>
          </a:r>
          <a:endParaRPr lang="en-US" dirty="0"/>
        </a:p>
      </dgm:t>
    </dgm:pt>
    <dgm:pt modelId="{1163B8DF-5ACD-5E4D-8F24-C74E14907D21}" type="parTrans" cxnId="{FCE59C4E-B588-7D42-A685-92D9D080427D}">
      <dgm:prSet/>
      <dgm:spPr/>
      <dgm:t>
        <a:bodyPr/>
        <a:lstStyle/>
        <a:p>
          <a:endParaRPr lang="en-US"/>
        </a:p>
      </dgm:t>
    </dgm:pt>
    <dgm:pt modelId="{4E66E92B-4C57-214F-BE33-5F9D52F1EA99}" type="sibTrans" cxnId="{FCE59C4E-B588-7D42-A685-92D9D080427D}">
      <dgm:prSet/>
      <dgm:spPr/>
      <dgm:t>
        <a:bodyPr/>
        <a:lstStyle/>
        <a:p>
          <a:endParaRPr lang="en-US"/>
        </a:p>
      </dgm:t>
    </dgm:pt>
    <dgm:pt modelId="{152DD8AE-E3A5-AD43-A841-2C0EA4B3832E}">
      <dgm:prSet/>
      <dgm:spPr/>
      <dgm:t>
        <a:bodyPr/>
        <a:lstStyle/>
        <a:p>
          <a:r>
            <a:rPr lang="en-US" altLang="ko-KR" dirty="0" smtClean="0"/>
            <a:t>Join (R)</a:t>
          </a:r>
          <a:endParaRPr lang="ko-KR" altLang="en-US" dirty="0" smtClean="0"/>
        </a:p>
      </dgm:t>
    </dgm:pt>
    <dgm:pt modelId="{00DBAD72-B6A5-BA4E-BD7C-ADB1798FC97C}" type="parTrans" cxnId="{8D5CE8FB-B12E-9B48-9CDF-F434F4E008FB}">
      <dgm:prSet/>
      <dgm:spPr/>
      <dgm:t>
        <a:bodyPr/>
        <a:lstStyle/>
        <a:p>
          <a:endParaRPr lang="en-US"/>
        </a:p>
      </dgm:t>
    </dgm:pt>
    <dgm:pt modelId="{A4772D35-9E35-2049-AF79-5CC84B4086AE}" type="sibTrans" cxnId="{8D5CE8FB-B12E-9B48-9CDF-F434F4E008FB}">
      <dgm:prSet/>
      <dgm:spPr/>
      <dgm:t>
        <a:bodyPr/>
        <a:lstStyle/>
        <a:p>
          <a:endParaRPr lang="en-US"/>
        </a:p>
      </dgm:t>
    </dgm:pt>
    <dgm:pt modelId="{C5D82EBA-C21E-7349-B061-AAA7F497D11C}">
      <dgm:prSet/>
      <dgm:spPr/>
      <dgm:t>
        <a:bodyPr/>
        <a:lstStyle/>
        <a:p>
          <a:r>
            <a:rPr lang="en-US" altLang="ko-KR" dirty="0" smtClean="0"/>
            <a:t>3 Classify </a:t>
          </a:r>
        </a:p>
        <a:p>
          <a:r>
            <a:rPr lang="en-US" altLang="ko-KR" dirty="0" smtClean="0"/>
            <a:t>Test Data</a:t>
          </a:r>
          <a:endParaRPr lang="ko-KR" altLang="en-US" dirty="0" smtClean="0"/>
        </a:p>
      </dgm:t>
    </dgm:pt>
    <dgm:pt modelId="{04125967-3471-9F44-8D09-3196612F80DE}" type="parTrans" cxnId="{75CC6A2E-9BCB-5143-81F1-1D46F899C437}">
      <dgm:prSet/>
      <dgm:spPr/>
      <dgm:t>
        <a:bodyPr/>
        <a:lstStyle/>
        <a:p>
          <a:endParaRPr lang="en-US"/>
        </a:p>
      </dgm:t>
    </dgm:pt>
    <dgm:pt modelId="{59E2D68D-5C4B-2242-AB4C-13C15EE43389}" type="sibTrans" cxnId="{75CC6A2E-9BCB-5143-81F1-1D46F899C437}">
      <dgm:prSet/>
      <dgm:spPr/>
      <dgm:t>
        <a:bodyPr/>
        <a:lstStyle/>
        <a:p>
          <a:endParaRPr lang="en-US"/>
        </a:p>
      </dgm:t>
    </dgm:pt>
    <dgm:pt modelId="{C5B2D964-B2BB-C84D-94E7-E1E203A0E832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Add pseudo target (R)</a:t>
          </a:r>
          <a:endParaRPr lang="ko-KR" altLang="en-US" dirty="0" smtClean="0"/>
        </a:p>
      </dgm:t>
    </dgm:pt>
    <dgm:pt modelId="{DF56E98B-0596-4740-84A6-16C70D9263AA}" type="parTrans" cxnId="{FE816C09-419F-D643-AEDB-34CF54B2E0C1}">
      <dgm:prSet/>
      <dgm:spPr/>
      <dgm:t>
        <a:bodyPr/>
        <a:lstStyle/>
        <a:p>
          <a:endParaRPr lang="en-US"/>
        </a:p>
      </dgm:t>
    </dgm:pt>
    <dgm:pt modelId="{6EC02D55-01A8-F645-9B74-08FC66B26DB7}" type="sibTrans" cxnId="{FE816C09-419F-D643-AEDB-34CF54B2E0C1}">
      <dgm:prSet/>
      <dgm:spPr/>
      <dgm:t>
        <a:bodyPr/>
        <a:lstStyle/>
        <a:p>
          <a:endParaRPr lang="en-US"/>
        </a:p>
      </dgm:t>
    </dgm:pt>
    <dgm:pt modelId="{C2130EE4-7825-434F-9F3E-2C15AE200804}">
      <dgm:prSet/>
      <dgm:spPr/>
      <dgm:t>
        <a:bodyPr/>
        <a:lstStyle/>
        <a:p>
          <a:r>
            <a:rPr lang="en-US" dirty="0" smtClean="0"/>
            <a:t>Temporarily remove </a:t>
          </a:r>
          <a:r>
            <a:rPr lang="en-US" dirty="0" err="1" smtClean="0"/>
            <a:t>srch_id</a:t>
          </a:r>
          <a:r>
            <a:rPr lang="en-US" dirty="0" smtClean="0"/>
            <a:t>, </a:t>
          </a:r>
          <a:r>
            <a:rPr lang="en-US" dirty="0" err="1" smtClean="0"/>
            <a:t>prop_id</a:t>
          </a:r>
          <a:r>
            <a:rPr lang="en-US" dirty="0" smtClean="0"/>
            <a:t> columns (R)</a:t>
          </a:r>
        </a:p>
      </dgm:t>
    </dgm:pt>
    <dgm:pt modelId="{AD962CE3-87F6-564B-9E4E-F3D7E63D0DC4}" type="parTrans" cxnId="{ECFEA8CA-4B30-1640-B1B3-A96C89872813}">
      <dgm:prSet/>
      <dgm:spPr/>
      <dgm:t>
        <a:bodyPr/>
        <a:lstStyle/>
        <a:p>
          <a:endParaRPr lang="en-US"/>
        </a:p>
      </dgm:t>
    </dgm:pt>
    <dgm:pt modelId="{6169ED05-42CD-C843-B4FA-58A4A3246104}" type="sibTrans" cxnId="{ECFEA8CA-4B30-1640-B1B3-A96C89872813}">
      <dgm:prSet/>
      <dgm:spPr/>
      <dgm:t>
        <a:bodyPr/>
        <a:lstStyle/>
        <a:p>
          <a:endParaRPr lang="en-US"/>
        </a:p>
      </dgm:t>
    </dgm:pt>
    <dgm:pt modelId="{DF0632DF-202B-3F48-AC55-89EE712648C6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Predict as supplied test set (</a:t>
          </a:r>
          <a:r>
            <a:rPr lang="en-US" dirty="0" err="1" smtClean="0">
              <a:solidFill>
                <a:srgbClr val="C00000"/>
              </a:solidFill>
            </a:rPr>
            <a:t>weka</a:t>
          </a:r>
          <a:r>
            <a:rPr lang="en-US" dirty="0" smtClean="0">
              <a:solidFill>
                <a:srgbClr val="C00000"/>
              </a:solidFill>
            </a:rPr>
            <a:t>) </a:t>
          </a:r>
        </a:p>
      </dgm:t>
    </dgm:pt>
    <dgm:pt modelId="{EB62BE54-A159-FD42-9B14-680A3CCD3D9A}" type="parTrans" cxnId="{ADD4EE51-A339-0B4A-AB88-3D3E77F76F02}">
      <dgm:prSet/>
      <dgm:spPr/>
      <dgm:t>
        <a:bodyPr/>
        <a:lstStyle/>
        <a:p>
          <a:endParaRPr lang="en-US"/>
        </a:p>
      </dgm:t>
    </dgm:pt>
    <dgm:pt modelId="{B7FA9E5C-81A9-6742-83D7-4843D7934B22}" type="sibTrans" cxnId="{ADD4EE51-A339-0B4A-AB88-3D3E77F76F02}">
      <dgm:prSet/>
      <dgm:spPr/>
      <dgm:t>
        <a:bodyPr/>
        <a:lstStyle/>
        <a:p>
          <a:endParaRPr lang="en-US"/>
        </a:p>
      </dgm:t>
    </dgm:pt>
    <dgm:pt modelId="{7A090E0D-6465-A642-913F-71AEB3F6038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 Rank </a:t>
          </a:r>
        </a:p>
        <a:p>
          <a:r>
            <a:rPr lang="en-US" dirty="0" smtClean="0">
              <a:solidFill>
                <a:schemeClr val="tx1"/>
              </a:solidFill>
            </a:rPr>
            <a:t>the Result</a:t>
          </a:r>
        </a:p>
      </dgm:t>
    </dgm:pt>
    <dgm:pt modelId="{9580FF66-FD16-FD45-87BD-7E3450E4481A}" type="parTrans" cxnId="{8D5935EF-E86E-194B-B2C7-2A2C1A9A60CB}">
      <dgm:prSet/>
      <dgm:spPr/>
      <dgm:t>
        <a:bodyPr/>
        <a:lstStyle/>
        <a:p>
          <a:endParaRPr lang="en-US"/>
        </a:p>
      </dgm:t>
    </dgm:pt>
    <dgm:pt modelId="{39274D51-FF5C-B849-BADC-AD6927A7E95B}" type="sibTrans" cxnId="{8D5935EF-E86E-194B-B2C7-2A2C1A9A60CB}">
      <dgm:prSet/>
      <dgm:spPr/>
      <dgm:t>
        <a:bodyPr/>
        <a:lstStyle/>
        <a:p>
          <a:endParaRPr lang="en-US"/>
        </a:p>
      </dgm:t>
    </dgm:pt>
    <dgm:pt modelId="{867D841B-78C0-4F41-85B2-63F2B4EDC95A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Text into csv (python) </a:t>
          </a:r>
          <a:endParaRPr lang="en-US" dirty="0" smtClean="0">
            <a:solidFill>
              <a:schemeClr val="tx1"/>
            </a:solidFill>
          </a:endParaRPr>
        </a:p>
      </dgm:t>
    </dgm:pt>
    <dgm:pt modelId="{512C21F9-17A8-E040-A4BB-D338C7870B27}" type="parTrans" cxnId="{5C51AF63-2362-DA49-908A-0EC3E44A65BD}">
      <dgm:prSet/>
      <dgm:spPr/>
      <dgm:t>
        <a:bodyPr/>
        <a:lstStyle/>
        <a:p>
          <a:endParaRPr lang="en-US"/>
        </a:p>
      </dgm:t>
    </dgm:pt>
    <dgm:pt modelId="{6656E64A-3E67-F546-835E-66883E21CDAF}" type="sibTrans" cxnId="{5C51AF63-2362-DA49-908A-0EC3E44A65BD}">
      <dgm:prSet/>
      <dgm:spPr/>
      <dgm:t>
        <a:bodyPr/>
        <a:lstStyle/>
        <a:p>
          <a:endParaRPr lang="en-US"/>
        </a:p>
      </dgm:t>
    </dgm:pt>
    <dgm:pt modelId="{05222FDB-22B5-B64A-B52B-04043A14D065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Join probability with data (R) </a:t>
          </a:r>
        </a:p>
      </dgm:t>
    </dgm:pt>
    <dgm:pt modelId="{BB557B9E-6F8C-9148-AC5A-A6FAD260A612}" type="parTrans" cxnId="{3112AEDC-A654-364F-81B4-42573F5FC487}">
      <dgm:prSet/>
      <dgm:spPr/>
      <dgm:t>
        <a:bodyPr/>
        <a:lstStyle/>
        <a:p>
          <a:endParaRPr lang="en-US"/>
        </a:p>
      </dgm:t>
    </dgm:pt>
    <dgm:pt modelId="{C644481A-5EB2-1C4F-AFEA-C73BC4C0174C}" type="sibTrans" cxnId="{3112AEDC-A654-364F-81B4-42573F5FC487}">
      <dgm:prSet/>
      <dgm:spPr/>
      <dgm:t>
        <a:bodyPr/>
        <a:lstStyle/>
        <a:p>
          <a:endParaRPr lang="en-US"/>
        </a:p>
      </dgm:t>
    </dgm:pt>
    <dgm:pt modelId="{2617E0AF-2F93-034E-BFE5-50D8F8CBBE7D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Sort by </a:t>
          </a:r>
          <a:r>
            <a:rPr lang="en-US" dirty="0" err="1" smtClean="0">
              <a:solidFill>
                <a:srgbClr val="C00000"/>
              </a:solidFill>
            </a:rPr>
            <a:t>srch_id</a:t>
          </a:r>
          <a:r>
            <a:rPr lang="en-US" dirty="0" smtClean="0">
              <a:solidFill>
                <a:srgbClr val="C00000"/>
              </a:solidFill>
            </a:rPr>
            <a:t>, probability (excel) </a:t>
          </a:r>
          <a:endParaRPr lang="en-US" dirty="0">
            <a:solidFill>
              <a:srgbClr val="C00000"/>
            </a:solidFill>
          </a:endParaRPr>
        </a:p>
      </dgm:t>
    </dgm:pt>
    <dgm:pt modelId="{788847DB-D627-504C-BD56-67CFBC0B20CB}" type="parTrans" cxnId="{2C860A3B-53AE-0946-B32B-18A9D1BF9695}">
      <dgm:prSet/>
      <dgm:spPr/>
      <dgm:t>
        <a:bodyPr/>
        <a:lstStyle/>
        <a:p>
          <a:endParaRPr lang="en-US"/>
        </a:p>
      </dgm:t>
    </dgm:pt>
    <dgm:pt modelId="{9DB7D1A3-BE17-7C45-98D0-F08ED3D06DBD}" type="sibTrans" cxnId="{2C860A3B-53AE-0946-B32B-18A9D1BF9695}">
      <dgm:prSet/>
      <dgm:spPr/>
      <dgm:t>
        <a:bodyPr/>
        <a:lstStyle/>
        <a:p>
          <a:endParaRPr lang="en-US"/>
        </a:p>
      </dgm:t>
    </dgm:pt>
    <dgm:pt modelId="{85972C95-0A68-1D4F-8C82-5C050F262BE4}" type="pres">
      <dgm:prSet presAssocID="{D72BDB11-AF1D-A149-A106-AAD57BE9D99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09B759-87A6-D74E-85DC-0F5F44065E53}" type="pres">
      <dgm:prSet presAssocID="{D5F1E5B0-A6AD-3447-AA96-6FECDCF14CED}" presName="thickLine" presStyleLbl="alignNode1" presStyleIdx="0" presStyleCnt="4"/>
      <dgm:spPr/>
    </dgm:pt>
    <dgm:pt modelId="{BA739EC0-D8F9-BC4A-B63F-2E0FDFCC79B5}" type="pres">
      <dgm:prSet presAssocID="{D5F1E5B0-A6AD-3447-AA96-6FECDCF14CED}" presName="horz1" presStyleCnt="0"/>
      <dgm:spPr/>
    </dgm:pt>
    <dgm:pt modelId="{972F0BEA-BE2D-A34C-BCA5-9DA08745BE4B}" type="pres">
      <dgm:prSet presAssocID="{D5F1E5B0-A6AD-3447-AA96-6FECDCF14CED}" presName="tx1" presStyleLbl="revTx" presStyleIdx="0" presStyleCnt="14"/>
      <dgm:spPr/>
      <dgm:t>
        <a:bodyPr/>
        <a:lstStyle/>
        <a:p>
          <a:endParaRPr lang="en-US"/>
        </a:p>
      </dgm:t>
    </dgm:pt>
    <dgm:pt modelId="{53C870E7-64B1-E245-B9FE-0D70404D4C81}" type="pres">
      <dgm:prSet presAssocID="{D5F1E5B0-A6AD-3447-AA96-6FECDCF14CED}" presName="vert1" presStyleCnt="0"/>
      <dgm:spPr/>
    </dgm:pt>
    <dgm:pt modelId="{A7CF280F-F96B-3143-90AF-1C68E27813B4}" type="pres">
      <dgm:prSet presAssocID="{F2BE025E-8BE6-8440-A7EB-7EB56D01BDF5}" presName="vertSpace2a" presStyleCnt="0"/>
      <dgm:spPr/>
    </dgm:pt>
    <dgm:pt modelId="{A0B753D3-7214-4B4F-83B6-1B705D292DDB}" type="pres">
      <dgm:prSet presAssocID="{F2BE025E-8BE6-8440-A7EB-7EB56D01BDF5}" presName="horz2" presStyleCnt="0"/>
      <dgm:spPr/>
    </dgm:pt>
    <dgm:pt modelId="{A6E74B0D-7852-6C41-81D3-FA9FC77F2C91}" type="pres">
      <dgm:prSet presAssocID="{F2BE025E-8BE6-8440-A7EB-7EB56D01BDF5}" presName="horzSpace2" presStyleCnt="0"/>
      <dgm:spPr/>
    </dgm:pt>
    <dgm:pt modelId="{A2C89F56-2FAE-9747-813E-EECFF4029B6F}" type="pres">
      <dgm:prSet presAssocID="{F2BE025E-8BE6-8440-A7EB-7EB56D01BDF5}" presName="tx2" presStyleLbl="revTx" presStyleIdx="1" presStyleCnt="14"/>
      <dgm:spPr/>
      <dgm:t>
        <a:bodyPr/>
        <a:lstStyle/>
        <a:p>
          <a:endParaRPr lang="en-US"/>
        </a:p>
      </dgm:t>
    </dgm:pt>
    <dgm:pt modelId="{82135073-5B4A-4C46-B83D-E9033FF01CFE}" type="pres">
      <dgm:prSet presAssocID="{F2BE025E-8BE6-8440-A7EB-7EB56D01BDF5}" presName="vert2" presStyleCnt="0"/>
      <dgm:spPr/>
    </dgm:pt>
    <dgm:pt modelId="{67607B83-2096-7D45-8644-F0472857BC70}" type="pres">
      <dgm:prSet presAssocID="{F2BE025E-8BE6-8440-A7EB-7EB56D01BDF5}" presName="thinLine2b" presStyleLbl="callout" presStyleIdx="0" presStyleCnt="10"/>
      <dgm:spPr/>
    </dgm:pt>
    <dgm:pt modelId="{F1DF1630-67F3-AE48-AA0D-D04213794145}" type="pres">
      <dgm:prSet presAssocID="{F2BE025E-8BE6-8440-A7EB-7EB56D01BDF5}" presName="vertSpace2b" presStyleCnt="0"/>
      <dgm:spPr/>
    </dgm:pt>
    <dgm:pt modelId="{BDD87C9D-809D-CB4C-B80B-38E003B05F2E}" type="pres">
      <dgm:prSet presAssocID="{96C6EB73-BA84-8443-BEE7-55F89D877559}" presName="horz2" presStyleCnt="0"/>
      <dgm:spPr/>
    </dgm:pt>
    <dgm:pt modelId="{9BF08941-CF9C-C34A-998D-094A1426817A}" type="pres">
      <dgm:prSet presAssocID="{96C6EB73-BA84-8443-BEE7-55F89D877559}" presName="horzSpace2" presStyleCnt="0"/>
      <dgm:spPr/>
    </dgm:pt>
    <dgm:pt modelId="{E4713D3B-7189-424C-8B6D-653823AC1CC1}" type="pres">
      <dgm:prSet presAssocID="{96C6EB73-BA84-8443-BEE7-55F89D877559}" presName="tx2" presStyleLbl="revTx" presStyleIdx="2" presStyleCnt="14"/>
      <dgm:spPr/>
      <dgm:t>
        <a:bodyPr/>
        <a:lstStyle/>
        <a:p>
          <a:endParaRPr lang="en-US"/>
        </a:p>
      </dgm:t>
    </dgm:pt>
    <dgm:pt modelId="{D08198D3-24C2-4B49-AB5E-185990C5A89E}" type="pres">
      <dgm:prSet presAssocID="{96C6EB73-BA84-8443-BEE7-55F89D877559}" presName="vert2" presStyleCnt="0"/>
      <dgm:spPr/>
    </dgm:pt>
    <dgm:pt modelId="{24ED70C6-F0A1-F241-B24B-46AE6EEFAC4E}" type="pres">
      <dgm:prSet presAssocID="{96C6EB73-BA84-8443-BEE7-55F89D877559}" presName="thinLine2b" presStyleLbl="callout" presStyleIdx="1" presStyleCnt="10"/>
      <dgm:spPr/>
    </dgm:pt>
    <dgm:pt modelId="{2310B3B0-1940-314C-8AD2-7E1CCAE3A62E}" type="pres">
      <dgm:prSet presAssocID="{96C6EB73-BA84-8443-BEE7-55F89D877559}" presName="vertSpace2b" presStyleCnt="0"/>
      <dgm:spPr/>
    </dgm:pt>
    <dgm:pt modelId="{9C5A11A7-43E3-7944-9CC7-A1F6493356D7}" type="pres">
      <dgm:prSet presAssocID="{13EC0B10-D971-5143-86F5-FE6655698759}" presName="thickLine" presStyleLbl="alignNode1" presStyleIdx="1" presStyleCnt="4"/>
      <dgm:spPr/>
    </dgm:pt>
    <dgm:pt modelId="{FBA29F1D-3C50-9A4F-A9DA-EC3ADF3250DD}" type="pres">
      <dgm:prSet presAssocID="{13EC0B10-D971-5143-86F5-FE6655698759}" presName="horz1" presStyleCnt="0"/>
      <dgm:spPr/>
    </dgm:pt>
    <dgm:pt modelId="{1CC35013-4E58-B34F-9A5E-A8680C097C65}" type="pres">
      <dgm:prSet presAssocID="{13EC0B10-D971-5143-86F5-FE6655698759}" presName="tx1" presStyleLbl="revTx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1541171A-DDDC-7E46-83D8-1251B51533B9}" type="pres">
      <dgm:prSet presAssocID="{13EC0B10-D971-5143-86F5-FE6655698759}" presName="vert1" presStyleCnt="0"/>
      <dgm:spPr/>
    </dgm:pt>
    <dgm:pt modelId="{EDD15B79-BD96-F54D-B7AD-88B424B170C8}" type="pres">
      <dgm:prSet presAssocID="{ABD6A14B-047B-034A-8593-5E6B7FD5F0D4}" presName="vertSpace2a" presStyleCnt="0"/>
      <dgm:spPr/>
    </dgm:pt>
    <dgm:pt modelId="{009EBF50-F098-0948-BEB7-1170E0DBB792}" type="pres">
      <dgm:prSet presAssocID="{ABD6A14B-047B-034A-8593-5E6B7FD5F0D4}" presName="horz2" presStyleCnt="0"/>
      <dgm:spPr/>
    </dgm:pt>
    <dgm:pt modelId="{18E9846A-44B3-9F46-90EB-0DF48A517265}" type="pres">
      <dgm:prSet presAssocID="{ABD6A14B-047B-034A-8593-5E6B7FD5F0D4}" presName="horzSpace2" presStyleCnt="0"/>
      <dgm:spPr/>
    </dgm:pt>
    <dgm:pt modelId="{54A3FA13-E0AF-D14F-B5F9-1A8ED76073F5}" type="pres">
      <dgm:prSet presAssocID="{ABD6A14B-047B-034A-8593-5E6B7FD5F0D4}" presName="tx2" presStyleLbl="revTx" presStyleIdx="4" presStyleCnt="14"/>
      <dgm:spPr/>
      <dgm:t>
        <a:bodyPr/>
        <a:lstStyle/>
        <a:p>
          <a:endParaRPr lang="en-US"/>
        </a:p>
      </dgm:t>
    </dgm:pt>
    <dgm:pt modelId="{F7B55F12-A786-8E42-8A64-5BF1526260A9}" type="pres">
      <dgm:prSet presAssocID="{ABD6A14B-047B-034A-8593-5E6B7FD5F0D4}" presName="vert2" presStyleCnt="0"/>
      <dgm:spPr/>
    </dgm:pt>
    <dgm:pt modelId="{FE02558F-3C9F-7444-BA17-DCB6DEC56D47}" type="pres">
      <dgm:prSet presAssocID="{ABD6A14B-047B-034A-8593-5E6B7FD5F0D4}" presName="thinLine2b" presStyleLbl="callout" presStyleIdx="2" presStyleCnt="10"/>
      <dgm:spPr/>
    </dgm:pt>
    <dgm:pt modelId="{C6FDFE17-81D7-9F40-BEEA-2B2FEBC2A094}" type="pres">
      <dgm:prSet presAssocID="{ABD6A14B-047B-034A-8593-5E6B7FD5F0D4}" presName="vertSpace2b" presStyleCnt="0"/>
      <dgm:spPr/>
    </dgm:pt>
    <dgm:pt modelId="{8652763B-6B07-6441-9825-988D79250BE2}" type="pres">
      <dgm:prSet presAssocID="{152DD8AE-E3A5-AD43-A841-2C0EA4B3832E}" presName="horz2" presStyleCnt="0"/>
      <dgm:spPr/>
    </dgm:pt>
    <dgm:pt modelId="{0A76112F-CFBD-6F49-9256-FE4FB271D723}" type="pres">
      <dgm:prSet presAssocID="{152DD8AE-E3A5-AD43-A841-2C0EA4B3832E}" presName="horzSpace2" presStyleCnt="0"/>
      <dgm:spPr/>
    </dgm:pt>
    <dgm:pt modelId="{2B217298-2DC6-F24A-987B-0D345281CC50}" type="pres">
      <dgm:prSet presAssocID="{152DD8AE-E3A5-AD43-A841-2C0EA4B3832E}" presName="tx2" presStyleLbl="revTx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D3BED77D-B472-DE41-A302-AFF8DFF22A1E}" type="pres">
      <dgm:prSet presAssocID="{152DD8AE-E3A5-AD43-A841-2C0EA4B3832E}" presName="vert2" presStyleCnt="0"/>
      <dgm:spPr/>
    </dgm:pt>
    <dgm:pt modelId="{A3479CB7-3281-504A-BAC4-932B2B6885C1}" type="pres">
      <dgm:prSet presAssocID="{152DD8AE-E3A5-AD43-A841-2C0EA4B3832E}" presName="thinLine2b" presStyleLbl="callout" presStyleIdx="3" presStyleCnt="10"/>
      <dgm:spPr/>
    </dgm:pt>
    <dgm:pt modelId="{8E0D401E-7E76-564F-AC1A-D6CB7AD4A75F}" type="pres">
      <dgm:prSet presAssocID="{152DD8AE-E3A5-AD43-A841-2C0EA4B3832E}" presName="vertSpace2b" presStyleCnt="0"/>
      <dgm:spPr/>
    </dgm:pt>
    <dgm:pt modelId="{9B48E958-6B5C-1147-B82A-1BE23A5F816C}" type="pres">
      <dgm:prSet presAssocID="{C5D82EBA-C21E-7349-B061-AAA7F497D11C}" presName="thickLine" presStyleLbl="alignNode1" presStyleIdx="2" presStyleCnt="4"/>
      <dgm:spPr/>
    </dgm:pt>
    <dgm:pt modelId="{A9C462BE-6910-8B4E-846D-4974073177E9}" type="pres">
      <dgm:prSet presAssocID="{C5D82EBA-C21E-7349-B061-AAA7F497D11C}" presName="horz1" presStyleCnt="0"/>
      <dgm:spPr/>
    </dgm:pt>
    <dgm:pt modelId="{AF0327D9-96D6-B842-861F-145A6C21E2E2}" type="pres">
      <dgm:prSet presAssocID="{C5D82EBA-C21E-7349-B061-AAA7F497D11C}" presName="tx1" presStyleLbl="revTx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58825CE4-5EA5-8641-9A55-541BAD2EEE0A}" type="pres">
      <dgm:prSet presAssocID="{C5D82EBA-C21E-7349-B061-AAA7F497D11C}" presName="vert1" presStyleCnt="0"/>
      <dgm:spPr/>
    </dgm:pt>
    <dgm:pt modelId="{7D540DE1-6E2C-3B4E-A06D-8A87CE63F028}" type="pres">
      <dgm:prSet presAssocID="{C5B2D964-B2BB-C84D-94E7-E1E203A0E832}" presName="vertSpace2a" presStyleCnt="0"/>
      <dgm:spPr/>
    </dgm:pt>
    <dgm:pt modelId="{92EEEB2C-99AA-A640-A752-546CA5370BE7}" type="pres">
      <dgm:prSet presAssocID="{C5B2D964-B2BB-C84D-94E7-E1E203A0E832}" presName="horz2" presStyleCnt="0"/>
      <dgm:spPr/>
    </dgm:pt>
    <dgm:pt modelId="{3607DFC9-1DA2-C54B-B5D0-2F5CAD5477C7}" type="pres">
      <dgm:prSet presAssocID="{C5B2D964-B2BB-C84D-94E7-E1E203A0E832}" presName="horzSpace2" presStyleCnt="0"/>
      <dgm:spPr/>
    </dgm:pt>
    <dgm:pt modelId="{EF3FA77B-9983-F04D-A200-97A9AD9DF8FD}" type="pres">
      <dgm:prSet presAssocID="{C5B2D964-B2BB-C84D-94E7-E1E203A0E832}" presName="tx2" presStyleLbl="revTx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CC4A178A-F8B9-C942-99EC-40547204EFEC}" type="pres">
      <dgm:prSet presAssocID="{C5B2D964-B2BB-C84D-94E7-E1E203A0E832}" presName="vert2" presStyleCnt="0"/>
      <dgm:spPr/>
    </dgm:pt>
    <dgm:pt modelId="{766B7F4A-0099-714E-95D2-EF88682C3365}" type="pres">
      <dgm:prSet presAssocID="{C5B2D964-B2BB-C84D-94E7-E1E203A0E832}" presName="thinLine2b" presStyleLbl="callout" presStyleIdx="4" presStyleCnt="10"/>
      <dgm:spPr/>
    </dgm:pt>
    <dgm:pt modelId="{949488A4-3FF4-484D-9AB0-03AAD8A985D7}" type="pres">
      <dgm:prSet presAssocID="{C5B2D964-B2BB-C84D-94E7-E1E203A0E832}" presName="vertSpace2b" presStyleCnt="0"/>
      <dgm:spPr/>
    </dgm:pt>
    <dgm:pt modelId="{2D82E6F8-4872-D34F-AF11-4F370A590295}" type="pres">
      <dgm:prSet presAssocID="{C2130EE4-7825-434F-9F3E-2C15AE200804}" presName="horz2" presStyleCnt="0"/>
      <dgm:spPr/>
    </dgm:pt>
    <dgm:pt modelId="{6684B7C7-F4D3-C247-91F3-300B12EB57D0}" type="pres">
      <dgm:prSet presAssocID="{C2130EE4-7825-434F-9F3E-2C15AE200804}" presName="horzSpace2" presStyleCnt="0"/>
      <dgm:spPr/>
    </dgm:pt>
    <dgm:pt modelId="{D4E537B9-37D8-AB47-9BE0-12AAADE60323}" type="pres">
      <dgm:prSet presAssocID="{C2130EE4-7825-434F-9F3E-2C15AE200804}" presName="tx2" presStyleLbl="revTx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B76F43F3-6337-CC4B-9220-82A888255E1E}" type="pres">
      <dgm:prSet presAssocID="{C2130EE4-7825-434F-9F3E-2C15AE200804}" presName="vert2" presStyleCnt="0"/>
      <dgm:spPr/>
    </dgm:pt>
    <dgm:pt modelId="{48B5E064-1ED2-7843-BBB1-DCFCE0F16CA9}" type="pres">
      <dgm:prSet presAssocID="{C2130EE4-7825-434F-9F3E-2C15AE200804}" presName="thinLine2b" presStyleLbl="callout" presStyleIdx="5" presStyleCnt="10"/>
      <dgm:spPr/>
    </dgm:pt>
    <dgm:pt modelId="{7F639633-BE3D-DA47-885D-C292D810932C}" type="pres">
      <dgm:prSet presAssocID="{C2130EE4-7825-434F-9F3E-2C15AE200804}" presName="vertSpace2b" presStyleCnt="0"/>
      <dgm:spPr/>
    </dgm:pt>
    <dgm:pt modelId="{C799B6E8-4465-724B-BAA9-5C47128CEF0C}" type="pres">
      <dgm:prSet presAssocID="{DF0632DF-202B-3F48-AC55-89EE712648C6}" presName="horz2" presStyleCnt="0"/>
      <dgm:spPr/>
    </dgm:pt>
    <dgm:pt modelId="{3C4ACB5D-8869-9247-A9A0-158D6598EC29}" type="pres">
      <dgm:prSet presAssocID="{DF0632DF-202B-3F48-AC55-89EE712648C6}" presName="horzSpace2" presStyleCnt="0"/>
      <dgm:spPr/>
    </dgm:pt>
    <dgm:pt modelId="{0A9EA040-A869-CB40-A7E1-EDDD49B54C65}" type="pres">
      <dgm:prSet presAssocID="{DF0632DF-202B-3F48-AC55-89EE712648C6}" presName="tx2" presStyleLbl="revTx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45FD2D42-30D1-1347-A124-716C77D69ACE}" type="pres">
      <dgm:prSet presAssocID="{DF0632DF-202B-3F48-AC55-89EE712648C6}" presName="vert2" presStyleCnt="0"/>
      <dgm:spPr/>
    </dgm:pt>
    <dgm:pt modelId="{7FBE632D-C1AE-A342-8C91-CFCCCBFFFB37}" type="pres">
      <dgm:prSet presAssocID="{DF0632DF-202B-3F48-AC55-89EE712648C6}" presName="thinLine2b" presStyleLbl="callout" presStyleIdx="6" presStyleCnt="10"/>
      <dgm:spPr/>
    </dgm:pt>
    <dgm:pt modelId="{9151219B-B6B8-0645-9B7D-8F336181FF3D}" type="pres">
      <dgm:prSet presAssocID="{DF0632DF-202B-3F48-AC55-89EE712648C6}" presName="vertSpace2b" presStyleCnt="0"/>
      <dgm:spPr/>
    </dgm:pt>
    <dgm:pt modelId="{3C212274-AC1C-B44C-BA3E-941497732AB8}" type="pres">
      <dgm:prSet presAssocID="{7A090E0D-6465-A642-913F-71AEB3F6038C}" presName="thickLine" presStyleLbl="alignNode1" presStyleIdx="3" presStyleCnt="4"/>
      <dgm:spPr/>
    </dgm:pt>
    <dgm:pt modelId="{F4C1B41B-7FA6-514F-9D73-B3F478B2BDDF}" type="pres">
      <dgm:prSet presAssocID="{7A090E0D-6465-A642-913F-71AEB3F6038C}" presName="horz1" presStyleCnt="0"/>
      <dgm:spPr/>
    </dgm:pt>
    <dgm:pt modelId="{5DE024C9-0317-0F4E-B45B-08AB12FF508A}" type="pres">
      <dgm:prSet presAssocID="{7A090E0D-6465-A642-913F-71AEB3F6038C}" presName="tx1" presStyleLbl="revTx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34BF921D-096D-264E-90B1-BB8D44B4647C}" type="pres">
      <dgm:prSet presAssocID="{7A090E0D-6465-A642-913F-71AEB3F6038C}" presName="vert1" presStyleCnt="0"/>
      <dgm:spPr/>
    </dgm:pt>
    <dgm:pt modelId="{4D2683F5-07B0-AE44-BE26-F5CBDAECAE2C}" type="pres">
      <dgm:prSet presAssocID="{867D841B-78C0-4F41-85B2-63F2B4EDC95A}" presName="vertSpace2a" presStyleCnt="0"/>
      <dgm:spPr/>
    </dgm:pt>
    <dgm:pt modelId="{E62A2B8F-0DD1-CA4B-B90C-2A280C23C34A}" type="pres">
      <dgm:prSet presAssocID="{867D841B-78C0-4F41-85B2-63F2B4EDC95A}" presName="horz2" presStyleCnt="0"/>
      <dgm:spPr/>
    </dgm:pt>
    <dgm:pt modelId="{2D728333-8FBF-9A4E-8D7E-630589A87DCF}" type="pres">
      <dgm:prSet presAssocID="{867D841B-78C0-4F41-85B2-63F2B4EDC95A}" presName="horzSpace2" presStyleCnt="0"/>
      <dgm:spPr/>
    </dgm:pt>
    <dgm:pt modelId="{39F33BE9-2D83-C441-862C-4E2EB3501933}" type="pres">
      <dgm:prSet presAssocID="{867D841B-78C0-4F41-85B2-63F2B4EDC95A}" presName="tx2" presStyleLbl="revTx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BAF88922-91C4-E14B-A9D9-FDD22B3BA625}" type="pres">
      <dgm:prSet presAssocID="{867D841B-78C0-4F41-85B2-63F2B4EDC95A}" presName="vert2" presStyleCnt="0"/>
      <dgm:spPr/>
    </dgm:pt>
    <dgm:pt modelId="{A02148A2-6CFF-1943-ADAC-680F03524AA2}" type="pres">
      <dgm:prSet presAssocID="{867D841B-78C0-4F41-85B2-63F2B4EDC95A}" presName="thinLine2b" presStyleLbl="callout" presStyleIdx="7" presStyleCnt="10"/>
      <dgm:spPr/>
    </dgm:pt>
    <dgm:pt modelId="{2A66FEBD-27ED-0849-A6B4-08AAD254CD0B}" type="pres">
      <dgm:prSet presAssocID="{867D841B-78C0-4F41-85B2-63F2B4EDC95A}" presName="vertSpace2b" presStyleCnt="0"/>
      <dgm:spPr/>
    </dgm:pt>
    <dgm:pt modelId="{B074C51C-078B-0647-AA0B-AC10E48482C9}" type="pres">
      <dgm:prSet presAssocID="{05222FDB-22B5-B64A-B52B-04043A14D065}" presName="horz2" presStyleCnt="0"/>
      <dgm:spPr/>
    </dgm:pt>
    <dgm:pt modelId="{30B01FF7-D4FA-7C4B-B112-9D17AEF02A29}" type="pres">
      <dgm:prSet presAssocID="{05222FDB-22B5-B64A-B52B-04043A14D065}" presName="horzSpace2" presStyleCnt="0"/>
      <dgm:spPr/>
    </dgm:pt>
    <dgm:pt modelId="{9C2FDFC3-B63B-3343-A4BF-FE8A8230716B}" type="pres">
      <dgm:prSet presAssocID="{05222FDB-22B5-B64A-B52B-04043A14D065}" presName="tx2" presStyleLbl="revTx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B9107020-338D-5C4B-AF2B-F7FA7D80AB6E}" type="pres">
      <dgm:prSet presAssocID="{05222FDB-22B5-B64A-B52B-04043A14D065}" presName="vert2" presStyleCnt="0"/>
      <dgm:spPr/>
    </dgm:pt>
    <dgm:pt modelId="{0E257C85-4D3A-A845-AA71-73011C225B5D}" type="pres">
      <dgm:prSet presAssocID="{05222FDB-22B5-B64A-B52B-04043A14D065}" presName="thinLine2b" presStyleLbl="callout" presStyleIdx="8" presStyleCnt="10"/>
      <dgm:spPr/>
    </dgm:pt>
    <dgm:pt modelId="{130B60BD-1A72-3D48-99CA-BE17115D919C}" type="pres">
      <dgm:prSet presAssocID="{05222FDB-22B5-B64A-B52B-04043A14D065}" presName="vertSpace2b" presStyleCnt="0"/>
      <dgm:spPr/>
    </dgm:pt>
    <dgm:pt modelId="{D4835C76-AFB0-074B-960D-6780FBD727C2}" type="pres">
      <dgm:prSet presAssocID="{2617E0AF-2F93-034E-BFE5-50D8F8CBBE7D}" presName="horz2" presStyleCnt="0"/>
      <dgm:spPr/>
    </dgm:pt>
    <dgm:pt modelId="{6E1BC645-7A29-E24F-8626-CB7E74E8AF88}" type="pres">
      <dgm:prSet presAssocID="{2617E0AF-2F93-034E-BFE5-50D8F8CBBE7D}" presName="horzSpace2" presStyleCnt="0"/>
      <dgm:spPr/>
    </dgm:pt>
    <dgm:pt modelId="{B4EC9399-7401-764E-943B-FA0789C577D5}" type="pres">
      <dgm:prSet presAssocID="{2617E0AF-2F93-034E-BFE5-50D8F8CBBE7D}" presName="tx2" presStyleLbl="revTx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588A7955-DA96-0B44-9604-FC68CF890294}" type="pres">
      <dgm:prSet presAssocID="{2617E0AF-2F93-034E-BFE5-50D8F8CBBE7D}" presName="vert2" presStyleCnt="0"/>
      <dgm:spPr/>
    </dgm:pt>
    <dgm:pt modelId="{DC6540AE-FC8E-2647-869F-4317FFC96276}" type="pres">
      <dgm:prSet presAssocID="{2617E0AF-2F93-034E-BFE5-50D8F8CBBE7D}" presName="thinLine2b" presStyleLbl="callout" presStyleIdx="9" presStyleCnt="10"/>
      <dgm:spPr/>
    </dgm:pt>
    <dgm:pt modelId="{57EBD7AD-8496-4046-A8A7-86F17BBD97AD}" type="pres">
      <dgm:prSet presAssocID="{2617E0AF-2F93-034E-BFE5-50D8F8CBBE7D}" presName="vertSpace2b" presStyleCnt="0"/>
      <dgm:spPr/>
    </dgm:pt>
  </dgm:ptLst>
  <dgm:cxnLst>
    <dgm:cxn modelId="{FE816C09-419F-D643-AEDB-34CF54B2E0C1}" srcId="{C5D82EBA-C21E-7349-B061-AAA7F497D11C}" destId="{C5B2D964-B2BB-C84D-94E7-E1E203A0E832}" srcOrd="0" destOrd="0" parTransId="{DF56E98B-0596-4740-84A6-16C70D9263AA}" sibTransId="{6EC02D55-01A8-F645-9B74-08FC66B26DB7}"/>
    <dgm:cxn modelId="{A9759299-6249-FF4E-B14A-DC357652D249}" srcId="{D72BDB11-AF1D-A149-A106-AAD57BE9D991}" destId="{D5F1E5B0-A6AD-3447-AA96-6FECDCF14CED}" srcOrd="0" destOrd="0" parTransId="{E93D304F-D8D1-5E42-9C97-01DBDD432EA8}" sibTransId="{6BB73D67-06EB-D442-A2AF-A18BDF0C3E20}"/>
    <dgm:cxn modelId="{CC7BB042-52EE-45C3-A61F-8B0156735EE5}" type="presOf" srcId="{D5F1E5B0-A6AD-3447-AA96-6FECDCF14CED}" destId="{972F0BEA-BE2D-A34C-BCA5-9DA08745BE4B}" srcOrd="0" destOrd="0" presId="urn:microsoft.com/office/officeart/2008/layout/LinedList"/>
    <dgm:cxn modelId="{4C8F7F34-242A-4857-9A65-787FEF7B3F6C}" type="presOf" srcId="{C2130EE4-7825-434F-9F3E-2C15AE200804}" destId="{D4E537B9-37D8-AB47-9BE0-12AAADE60323}" srcOrd="0" destOrd="0" presId="urn:microsoft.com/office/officeart/2008/layout/LinedList"/>
    <dgm:cxn modelId="{8D5CE8FB-B12E-9B48-9CDF-F434F4E008FB}" srcId="{13EC0B10-D971-5143-86F5-FE6655698759}" destId="{152DD8AE-E3A5-AD43-A841-2C0EA4B3832E}" srcOrd="1" destOrd="0" parTransId="{00DBAD72-B6A5-BA4E-BD7C-ADB1798FC97C}" sibTransId="{A4772D35-9E35-2049-AF79-5CC84B4086AE}"/>
    <dgm:cxn modelId="{2C860A3B-53AE-0946-B32B-18A9D1BF9695}" srcId="{7A090E0D-6465-A642-913F-71AEB3F6038C}" destId="{2617E0AF-2F93-034E-BFE5-50D8F8CBBE7D}" srcOrd="2" destOrd="0" parTransId="{788847DB-D627-504C-BD56-67CFBC0B20CB}" sibTransId="{9DB7D1A3-BE17-7C45-98D0-F08ED3D06DBD}"/>
    <dgm:cxn modelId="{5C51AF63-2362-DA49-908A-0EC3E44A65BD}" srcId="{7A090E0D-6465-A642-913F-71AEB3F6038C}" destId="{867D841B-78C0-4F41-85B2-63F2B4EDC95A}" srcOrd="0" destOrd="0" parTransId="{512C21F9-17A8-E040-A4BB-D338C7870B27}" sibTransId="{6656E64A-3E67-F546-835E-66883E21CDAF}"/>
    <dgm:cxn modelId="{437BF066-7419-47AB-97FB-1D316B30E824}" type="presOf" srcId="{152DD8AE-E3A5-AD43-A841-2C0EA4B3832E}" destId="{2B217298-2DC6-F24A-987B-0D345281CC50}" srcOrd="0" destOrd="0" presId="urn:microsoft.com/office/officeart/2008/layout/LinedList"/>
    <dgm:cxn modelId="{943A33CE-418B-4A82-8B62-DFEA3DF6452F}" type="presOf" srcId="{DF0632DF-202B-3F48-AC55-89EE712648C6}" destId="{0A9EA040-A869-CB40-A7E1-EDDD49B54C65}" srcOrd="0" destOrd="0" presId="urn:microsoft.com/office/officeart/2008/layout/LinedList"/>
    <dgm:cxn modelId="{75CC6A2E-9BCB-5143-81F1-1D46F899C437}" srcId="{D72BDB11-AF1D-A149-A106-AAD57BE9D991}" destId="{C5D82EBA-C21E-7349-B061-AAA7F497D11C}" srcOrd="2" destOrd="0" parTransId="{04125967-3471-9F44-8D09-3196612F80DE}" sibTransId="{59E2D68D-5C4B-2242-AB4C-13C15EE43389}"/>
    <dgm:cxn modelId="{02DD7244-1B2F-4F29-B06B-7D436553C768}" type="presOf" srcId="{ABD6A14B-047B-034A-8593-5E6B7FD5F0D4}" destId="{54A3FA13-E0AF-D14F-B5F9-1A8ED76073F5}" srcOrd="0" destOrd="0" presId="urn:microsoft.com/office/officeart/2008/layout/LinedList"/>
    <dgm:cxn modelId="{ADD4EE51-A339-0B4A-AB88-3D3E77F76F02}" srcId="{C5D82EBA-C21E-7349-B061-AAA7F497D11C}" destId="{DF0632DF-202B-3F48-AC55-89EE712648C6}" srcOrd="2" destOrd="0" parTransId="{EB62BE54-A159-FD42-9B14-680A3CCD3D9A}" sibTransId="{B7FA9E5C-81A9-6742-83D7-4843D7934B22}"/>
    <dgm:cxn modelId="{36CA051E-C25F-42EE-91CA-3C0CFEFDBAD8}" type="presOf" srcId="{13EC0B10-D971-5143-86F5-FE6655698759}" destId="{1CC35013-4E58-B34F-9A5E-A8680C097C65}" srcOrd="0" destOrd="0" presId="urn:microsoft.com/office/officeart/2008/layout/LinedList"/>
    <dgm:cxn modelId="{6424A810-FD18-4CAD-8087-A20E90E56973}" type="presOf" srcId="{96C6EB73-BA84-8443-BEE7-55F89D877559}" destId="{E4713D3B-7189-424C-8B6D-653823AC1CC1}" srcOrd="0" destOrd="0" presId="urn:microsoft.com/office/officeart/2008/layout/LinedList"/>
    <dgm:cxn modelId="{FCE59C4E-B588-7D42-A685-92D9D080427D}" srcId="{13EC0B10-D971-5143-86F5-FE6655698759}" destId="{ABD6A14B-047B-034A-8593-5E6B7FD5F0D4}" srcOrd="0" destOrd="0" parTransId="{1163B8DF-5ACD-5E4D-8F24-C74E14907D21}" sibTransId="{4E66E92B-4C57-214F-BE33-5F9D52F1EA99}"/>
    <dgm:cxn modelId="{6BBC2B2D-D58E-194D-A825-C4A83E03E6B6}" srcId="{D5F1E5B0-A6AD-3447-AA96-6FECDCF14CED}" destId="{96C6EB73-BA84-8443-BEE7-55F89D877559}" srcOrd="1" destOrd="0" parTransId="{119B321B-E7EA-D34B-B526-69F830D96F9C}" sibTransId="{DAB966CD-0B5B-784B-9913-DBF026B0825D}"/>
    <dgm:cxn modelId="{4A724B92-8038-4C55-81B9-E136E65E407D}" type="presOf" srcId="{C5B2D964-B2BB-C84D-94E7-E1E203A0E832}" destId="{EF3FA77B-9983-F04D-A200-97A9AD9DF8FD}" srcOrd="0" destOrd="0" presId="urn:microsoft.com/office/officeart/2008/layout/LinedList"/>
    <dgm:cxn modelId="{2C10253E-A12A-9543-84AF-BAE16A4D1404}" srcId="{D5F1E5B0-A6AD-3447-AA96-6FECDCF14CED}" destId="{F2BE025E-8BE6-8440-A7EB-7EB56D01BDF5}" srcOrd="0" destOrd="0" parTransId="{2ED8081F-00B6-6E4B-B926-0828383F483C}" sibTransId="{BE87021A-8E1E-164F-953C-1D28B5FB3198}"/>
    <dgm:cxn modelId="{7BCA99E4-C5F2-4C0B-9C52-6404BFBCE45C}" type="presOf" srcId="{867D841B-78C0-4F41-85B2-63F2B4EDC95A}" destId="{39F33BE9-2D83-C441-862C-4E2EB3501933}" srcOrd="0" destOrd="0" presId="urn:microsoft.com/office/officeart/2008/layout/LinedList"/>
    <dgm:cxn modelId="{8D5935EF-E86E-194B-B2C7-2A2C1A9A60CB}" srcId="{D72BDB11-AF1D-A149-A106-AAD57BE9D991}" destId="{7A090E0D-6465-A642-913F-71AEB3F6038C}" srcOrd="3" destOrd="0" parTransId="{9580FF66-FD16-FD45-87BD-7E3450E4481A}" sibTransId="{39274D51-FF5C-B849-BADC-AD6927A7E95B}"/>
    <dgm:cxn modelId="{20E02389-0836-42AF-A872-D8CE6E027F0F}" type="presOf" srcId="{C5D82EBA-C21E-7349-B061-AAA7F497D11C}" destId="{AF0327D9-96D6-B842-861F-145A6C21E2E2}" srcOrd="0" destOrd="0" presId="urn:microsoft.com/office/officeart/2008/layout/LinedList"/>
    <dgm:cxn modelId="{ECFEA8CA-4B30-1640-B1B3-A96C89872813}" srcId="{C5D82EBA-C21E-7349-B061-AAA7F497D11C}" destId="{C2130EE4-7825-434F-9F3E-2C15AE200804}" srcOrd="1" destOrd="0" parTransId="{AD962CE3-87F6-564B-9E4E-F3D7E63D0DC4}" sibTransId="{6169ED05-42CD-C843-B4FA-58A4A3246104}"/>
    <dgm:cxn modelId="{14AD16CB-4FA3-4DFD-A957-122FC5F9AABE}" type="presOf" srcId="{2617E0AF-2F93-034E-BFE5-50D8F8CBBE7D}" destId="{B4EC9399-7401-764E-943B-FA0789C577D5}" srcOrd="0" destOrd="0" presId="urn:microsoft.com/office/officeart/2008/layout/LinedList"/>
    <dgm:cxn modelId="{DDBD3891-0119-42B3-9ECF-738EE70B4FC3}" type="presOf" srcId="{05222FDB-22B5-B64A-B52B-04043A14D065}" destId="{9C2FDFC3-B63B-3343-A4BF-FE8A8230716B}" srcOrd="0" destOrd="0" presId="urn:microsoft.com/office/officeart/2008/layout/LinedList"/>
    <dgm:cxn modelId="{E435B937-461C-614D-9D59-26539A89D035}" srcId="{D72BDB11-AF1D-A149-A106-AAD57BE9D991}" destId="{13EC0B10-D971-5143-86F5-FE6655698759}" srcOrd="1" destOrd="0" parTransId="{1949522D-9B7A-7A48-B939-A7C4DAC4E031}" sibTransId="{5DF124FF-E1BC-2A40-A81B-AAFAF472A6B1}"/>
    <dgm:cxn modelId="{3112AEDC-A654-364F-81B4-42573F5FC487}" srcId="{7A090E0D-6465-A642-913F-71AEB3F6038C}" destId="{05222FDB-22B5-B64A-B52B-04043A14D065}" srcOrd="1" destOrd="0" parTransId="{BB557B9E-6F8C-9148-AC5A-A6FAD260A612}" sibTransId="{C644481A-5EB2-1C4F-AFEA-C73BC4C0174C}"/>
    <dgm:cxn modelId="{AED06D31-846E-4877-8227-2C69C7902FEA}" type="presOf" srcId="{F2BE025E-8BE6-8440-A7EB-7EB56D01BDF5}" destId="{A2C89F56-2FAE-9747-813E-EECFF4029B6F}" srcOrd="0" destOrd="0" presId="urn:microsoft.com/office/officeart/2008/layout/LinedList"/>
    <dgm:cxn modelId="{BEA9A4CC-35C0-40A9-A6C2-6D7466C512A0}" type="presOf" srcId="{7A090E0D-6465-A642-913F-71AEB3F6038C}" destId="{5DE024C9-0317-0F4E-B45B-08AB12FF508A}" srcOrd="0" destOrd="0" presId="urn:microsoft.com/office/officeart/2008/layout/LinedList"/>
    <dgm:cxn modelId="{D56134C2-4F84-4A87-BD3B-6E867E489164}" type="presOf" srcId="{D72BDB11-AF1D-A149-A106-AAD57BE9D991}" destId="{85972C95-0A68-1D4F-8C82-5C050F262BE4}" srcOrd="0" destOrd="0" presId="urn:microsoft.com/office/officeart/2008/layout/LinedList"/>
    <dgm:cxn modelId="{3FE5839C-1E26-4C1B-9F83-EDB73CFAB00E}" type="presParOf" srcId="{85972C95-0A68-1D4F-8C82-5C050F262BE4}" destId="{0E09B759-87A6-D74E-85DC-0F5F44065E53}" srcOrd="0" destOrd="0" presId="urn:microsoft.com/office/officeart/2008/layout/LinedList"/>
    <dgm:cxn modelId="{4F355B6D-3222-40F1-9793-5FBE61A93C24}" type="presParOf" srcId="{85972C95-0A68-1D4F-8C82-5C050F262BE4}" destId="{BA739EC0-D8F9-BC4A-B63F-2E0FDFCC79B5}" srcOrd="1" destOrd="0" presId="urn:microsoft.com/office/officeart/2008/layout/LinedList"/>
    <dgm:cxn modelId="{9EBD7794-128E-4077-9818-3FD6263C84D7}" type="presParOf" srcId="{BA739EC0-D8F9-BC4A-B63F-2E0FDFCC79B5}" destId="{972F0BEA-BE2D-A34C-BCA5-9DA08745BE4B}" srcOrd="0" destOrd="0" presId="urn:microsoft.com/office/officeart/2008/layout/LinedList"/>
    <dgm:cxn modelId="{1CD7ACE6-D355-42D2-88D4-D1FB5CEFEBBF}" type="presParOf" srcId="{BA739EC0-D8F9-BC4A-B63F-2E0FDFCC79B5}" destId="{53C870E7-64B1-E245-B9FE-0D70404D4C81}" srcOrd="1" destOrd="0" presId="urn:microsoft.com/office/officeart/2008/layout/LinedList"/>
    <dgm:cxn modelId="{A37F505A-9D28-44B9-A0C0-ADED0A51C614}" type="presParOf" srcId="{53C870E7-64B1-E245-B9FE-0D70404D4C81}" destId="{A7CF280F-F96B-3143-90AF-1C68E27813B4}" srcOrd="0" destOrd="0" presId="urn:microsoft.com/office/officeart/2008/layout/LinedList"/>
    <dgm:cxn modelId="{BD29EEDD-D738-40E8-9F16-92B9383C10AE}" type="presParOf" srcId="{53C870E7-64B1-E245-B9FE-0D70404D4C81}" destId="{A0B753D3-7214-4B4F-83B6-1B705D292DDB}" srcOrd="1" destOrd="0" presId="urn:microsoft.com/office/officeart/2008/layout/LinedList"/>
    <dgm:cxn modelId="{21812E56-B60F-48FB-A902-4CCFAC6C1470}" type="presParOf" srcId="{A0B753D3-7214-4B4F-83B6-1B705D292DDB}" destId="{A6E74B0D-7852-6C41-81D3-FA9FC77F2C91}" srcOrd="0" destOrd="0" presId="urn:microsoft.com/office/officeart/2008/layout/LinedList"/>
    <dgm:cxn modelId="{138699EE-2ADE-493A-A95A-ECFA5D7B66BD}" type="presParOf" srcId="{A0B753D3-7214-4B4F-83B6-1B705D292DDB}" destId="{A2C89F56-2FAE-9747-813E-EECFF4029B6F}" srcOrd="1" destOrd="0" presId="urn:microsoft.com/office/officeart/2008/layout/LinedList"/>
    <dgm:cxn modelId="{9EC39E86-B49D-464A-8397-B3AE193979C2}" type="presParOf" srcId="{A0B753D3-7214-4B4F-83B6-1B705D292DDB}" destId="{82135073-5B4A-4C46-B83D-E9033FF01CFE}" srcOrd="2" destOrd="0" presId="urn:microsoft.com/office/officeart/2008/layout/LinedList"/>
    <dgm:cxn modelId="{2103E5ED-E773-4B01-ABE0-041507BAC8D7}" type="presParOf" srcId="{53C870E7-64B1-E245-B9FE-0D70404D4C81}" destId="{67607B83-2096-7D45-8644-F0472857BC70}" srcOrd="2" destOrd="0" presId="urn:microsoft.com/office/officeart/2008/layout/LinedList"/>
    <dgm:cxn modelId="{2E0D8781-32B4-4079-86B0-6AFBFE0534F9}" type="presParOf" srcId="{53C870E7-64B1-E245-B9FE-0D70404D4C81}" destId="{F1DF1630-67F3-AE48-AA0D-D04213794145}" srcOrd="3" destOrd="0" presId="urn:microsoft.com/office/officeart/2008/layout/LinedList"/>
    <dgm:cxn modelId="{D5D3F947-C2FE-46C3-9E9D-CDBEF74AEB4F}" type="presParOf" srcId="{53C870E7-64B1-E245-B9FE-0D70404D4C81}" destId="{BDD87C9D-809D-CB4C-B80B-38E003B05F2E}" srcOrd="4" destOrd="0" presId="urn:microsoft.com/office/officeart/2008/layout/LinedList"/>
    <dgm:cxn modelId="{768E67B4-79D9-41E0-94A9-416F8604C44B}" type="presParOf" srcId="{BDD87C9D-809D-CB4C-B80B-38E003B05F2E}" destId="{9BF08941-CF9C-C34A-998D-094A1426817A}" srcOrd="0" destOrd="0" presId="urn:microsoft.com/office/officeart/2008/layout/LinedList"/>
    <dgm:cxn modelId="{D3C0AD93-2EA1-4A71-9E16-C7A2FED3482E}" type="presParOf" srcId="{BDD87C9D-809D-CB4C-B80B-38E003B05F2E}" destId="{E4713D3B-7189-424C-8B6D-653823AC1CC1}" srcOrd="1" destOrd="0" presId="urn:microsoft.com/office/officeart/2008/layout/LinedList"/>
    <dgm:cxn modelId="{B3D66530-0362-47F9-8559-7A7E7EEF0967}" type="presParOf" srcId="{BDD87C9D-809D-CB4C-B80B-38E003B05F2E}" destId="{D08198D3-24C2-4B49-AB5E-185990C5A89E}" srcOrd="2" destOrd="0" presId="urn:microsoft.com/office/officeart/2008/layout/LinedList"/>
    <dgm:cxn modelId="{D36CBE60-B258-4A65-9211-91BF534A5132}" type="presParOf" srcId="{53C870E7-64B1-E245-B9FE-0D70404D4C81}" destId="{24ED70C6-F0A1-F241-B24B-46AE6EEFAC4E}" srcOrd="5" destOrd="0" presId="urn:microsoft.com/office/officeart/2008/layout/LinedList"/>
    <dgm:cxn modelId="{880FEC91-7727-4BDE-9B29-A0B655B545AB}" type="presParOf" srcId="{53C870E7-64B1-E245-B9FE-0D70404D4C81}" destId="{2310B3B0-1940-314C-8AD2-7E1CCAE3A62E}" srcOrd="6" destOrd="0" presId="urn:microsoft.com/office/officeart/2008/layout/LinedList"/>
    <dgm:cxn modelId="{D34A9641-B9A6-4621-B9A9-CD847933EE5C}" type="presParOf" srcId="{85972C95-0A68-1D4F-8C82-5C050F262BE4}" destId="{9C5A11A7-43E3-7944-9CC7-A1F6493356D7}" srcOrd="2" destOrd="0" presId="urn:microsoft.com/office/officeart/2008/layout/LinedList"/>
    <dgm:cxn modelId="{8EDE6301-2B25-4504-BF94-AEF6ECDF44DB}" type="presParOf" srcId="{85972C95-0A68-1D4F-8C82-5C050F262BE4}" destId="{FBA29F1D-3C50-9A4F-A9DA-EC3ADF3250DD}" srcOrd="3" destOrd="0" presId="urn:microsoft.com/office/officeart/2008/layout/LinedList"/>
    <dgm:cxn modelId="{6B329F5D-C76B-4F69-90D4-F00E0DCDAB8A}" type="presParOf" srcId="{FBA29F1D-3C50-9A4F-A9DA-EC3ADF3250DD}" destId="{1CC35013-4E58-B34F-9A5E-A8680C097C65}" srcOrd="0" destOrd="0" presId="urn:microsoft.com/office/officeart/2008/layout/LinedList"/>
    <dgm:cxn modelId="{BA5853DF-7447-4675-869D-141B86DB166F}" type="presParOf" srcId="{FBA29F1D-3C50-9A4F-A9DA-EC3ADF3250DD}" destId="{1541171A-DDDC-7E46-83D8-1251B51533B9}" srcOrd="1" destOrd="0" presId="urn:microsoft.com/office/officeart/2008/layout/LinedList"/>
    <dgm:cxn modelId="{7AF710A2-EFFC-4C93-9DF9-AECA003B60A4}" type="presParOf" srcId="{1541171A-DDDC-7E46-83D8-1251B51533B9}" destId="{EDD15B79-BD96-F54D-B7AD-88B424B170C8}" srcOrd="0" destOrd="0" presId="urn:microsoft.com/office/officeart/2008/layout/LinedList"/>
    <dgm:cxn modelId="{0D5B7051-AEEE-49EE-AF14-82F963218E91}" type="presParOf" srcId="{1541171A-DDDC-7E46-83D8-1251B51533B9}" destId="{009EBF50-F098-0948-BEB7-1170E0DBB792}" srcOrd="1" destOrd="0" presId="urn:microsoft.com/office/officeart/2008/layout/LinedList"/>
    <dgm:cxn modelId="{40ADBB83-F382-4CBC-B9B3-F27C01A9718D}" type="presParOf" srcId="{009EBF50-F098-0948-BEB7-1170E0DBB792}" destId="{18E9846A-44B3-9F46-90EB-0DF48A517265}" srcOrd="0" destOrd="0" presId="urn:microsoft.com/office/officeart/2008/layout/LinedList"/>
    <dgm:cxn modelId="{281B2CD7-ED65-42B5-A412-D85F17211E50}" type="presParOf" srcId="{009EBF50-F098-0948-BEB7-1170E0DBB792}" destId="{54A3FA13-E0AF-D14F-B5F9-1A8ED76073F5}" srcOrd="1" destOrd="0" presId="urn:microsoft.com/office/officeart/2008/layout/LinedList"/>
    <dgm:cxn modelId="{0297C114-5193-4876-8FCF-D5F0E75337B6}" type="presParOf" srcId="{009EBF50-F098-0948-BEB7-1170E0DBB792}" destId="{F7B55F12-A786-8E42-8A64-5BF1526260A9}" srcOrd="2" destOrd="0" presId="urn:microsoft.com/office/officeart/2008/layout/LinedList"/>
    <dgm:cxn modelId="{B2BFFFF3-4FBD-40B9-A851-9ABE0C80597F}" type="presParOf" srcId="{1541171A-DDDC-7E46-83D8-1251B51533B9}" destId="{FE02558F-3C9F-7444-BA17-DCB6DEC56D47}" srcOrd="2" destOrd="0" presId="urn:microsoft.com/office/officeart/2008/layout/LinedList"/>
    <dgm:cxn modelId="{6067F5E3-66CB-49FA-9865-DCB71313B7DA}" type="presParOf" srcId="{1541171A-DDDC-7E46-83D8-1251B51533B9}" destId="{C6FDFE17-81D7-9F40-BEEA-2B2FEBC2A094}" srcOrd="3" destOrd="0" presId="urn:microsoft.com/office/officeart/2008/layout/LinedList"/>
    <dgm:cxn modelId="{9AD2402B-CC3C-4F0D-B7B0-069CF2CB176F}" type="presParOf" srcId="{1541171A-DDDC-7E46-83D8-1251B51533B9}" destId="{8652763B-6B07-6441-9825-988D79250BE2}" srcOrd="4" destOrd="0" presId="urn:microsoft.com/office/officeart/2008/layout/LinedList"/>
    <dgm:cxn modelId="{1DF155EC-AD51-4650-8273-8A6DBC60E3C7}" type="presParOf" srcId="{8652763B-6B07-6441-9825-988D79250BE2}" destId="{0A76112F-CFBD-6F49-9256-FE4FB271D723}" srcOrd="0" destOrd="0" presId="urn:microsoft.com/office/officeart/2008/layout/LinedList"/>
    <dgm:cxn modelId="{AB19C121-67F5-4D3D-874D-1996A9A16B6C}" type="presParOf" srcId="{8652763B-6B07-6441-9825-988D79250BE2}" destId="{2B217298-2DC6-F24A-987B-0D345281CC50}" srcOrd="1" destOrd="0" presId="urn:microsoft.com/office/officeart/2008/layout/LinedList"/>
    <dgm:cxn modelId="{443442D1-F8A6-4143-8ECC-0B211B326C9D}" type="presParOf" srcId="{8652763B-6B07-6441-9825-988D79250BE2}" destId="{D3BED77D-B472-DE41-A302-AFF8DFF22A1E}" srcOrd="2" destOrd="0" presId="urn:microsoft.com/office/officeart/2008/layout/LinedList"/>
    <dgm:cxn modelId="{D16212DE-39EC-49AB-A3BF-091C523DB1FD}" type="presParOf" srcId="{1541171A-DDDC-7E46-83D8-1251B51533B9}" destId="{A3479CB7-3281-504A-BAC4-932B2B6885C1}" srcOrd="5" destOrd="0" presId="urn:microsoft.com/office/officeart/2008/layout/LinedList"/>
    <dgm:cxn modelId="{713EDFF5-22E1-408D-9B22-98025F8FE10D}" type="presParOf" srcId="{1541171A-DDDC-7E46-83D8-1251B51533B9}" destId="{8E0D401E-7E76-564F-AC1A-D6CB7AD4A75F}" srcOrd="6" destOrd="0" presId="urn:microsoft.com/office/officeart/2008/layout/LinedList"/>
    <dgm:cxn modelId="{D28D15B9-7FEC-4B0F-A4D2-BD51F264C9FC}" type="presParOf" srcId="{85972C95-0A68-1D4F-8C82-5C050F262BE4}" destId="{9B48E958-6B5C-1147-B82A-1BE23A5F816C}" srcOrd="4" destOrd="0" presId="urn:microsoft.com/office/officeart/2008/layout/LinedList"/>
    <dgm:cxn modelId="{C4A0AAD7-3774-4060-99F9-246698A60ABE}" type="presParOf" srcId="{85972C95-0A68-1D4F-8C82-5C050F262BE4}" destId="{A9C462BE-6910-8B4E-846D-4974073177E9}" srcOrd="5" destOrd="0" presId="urn:microsoft.com/office/officeart/2008/layout/LinedList"/>
    <dgm:cxn modelId="{BD64E772-DB5A-4249-AAAD-808C02A483D1}" type="presParOf" srcId="{A9C462BE-6910-8B4E-846D-4974073177E9}" destId="{AF0327D9-96D6-B842-861F-145A6C21E2E2}" srcOrd="0" destOrd="0" presId="urn:microsoft.com/office/officeart/2008/layout/LinedList"/>
    <dgm:cxn modelId="{98653225-CB12-4A89-ABE7-F733D0A379A1}" type="presParOf" srcId="{A9C462BE-6910-8B4E-846D-4974073177E9}" destId="{58825CE4-5EA5-8641-9A55-541BAD2EEE0A}" srcOrd="1" destOrd="0" presId="urn:microsoft.com/office/officeart/2008/layout/LinedList"/>
    <dgm:cxn modelId="{295AF64B-9FD7-49A2-BA23-2B82173B2C52}" type="presParOf" srcId="{58825CE4-5EA5-8641-9A55-541BAD2EEE0A}" destId="{7D540DE1-6E2C-3B4E-A06D-8A87CE63F028}" srcOrd="0" destOrd="0" presId="urn:microsoft.com/office/officeart/2008/layout/LinedList"/>
    <dgm:cxn modelId="{2642756C-84FC-410F-819E-1DFC2BCDF152}" type="presParOf" srcId="{58825CE4-5EA5-8641-9A55-541BAD2EEE0A}" destId="{92EEEB2C-99AA-A640-A752-546CA5370BE7}" srcOrd="1" destOrd="0" presId="urn:microsoft.com/office/officeart/2008/layout/LinedList"/>
    <dgm:cxn modelId="{379B9365-69E2-4AD6-BD46-C0EB38F2B10C}" type="presParOf" srcId="{92EEEB2C-99AA-A640-A752-546CA5370BE7}" destId="{3607DFC9-1DA2-C54B-B5D0-2F5CAD5477C7}" srcOrd="0" destOrd="0" presId="urn:microsoft.com/office/officeart/2008/layout/LinedList"/>
    <dgm:cxn modelId="{A7BC0FD9-5BB3-4D1E-B045-B82F322A876D}" type="presParOf" srcId="{92EEEB2C-99AA-A640-A752-546CA5370BE7}" destId="{EF3FA77B-9983-F04D-A200-97A9AD9DF8FD}" srcOrd="1" destOrd="0" presId="urn:microsoft.com/office/officeart/2008/layout/LinedList"/>
    <dgm:cxn modelId="{9E04B968-0E8D-466F-A8A5-B5AA736FCDC2}" type="presParOf" srcId="{92EEEB2C-99AA-A640-A752-546CA5370BE7}" destId="{CC4A178A-F8B9-C942-99EC-40547204EFEC}" srcOrd="2" destOrd="0" presId="urn:microsoft.com/office/officeart/2008/layout/LinedList"/>
    <dgm:cxn modelId="{350F82BC-B4F1-4821-BDBB-09D9810B2E49}" type="presParOf" srcId="{58825CE4-5EA5-8641-9A55-541BAD2EEE0A}" destId="{766B7F4A-0099-714E-95D2-EF88682C3365}" srcOrd="2" destOrd="0" presId="urn:microsoft.com/office/officeart/2008/layout/LinedList"/>
    <dgm:cxn modelId="{38C26F40-8463-43BF-8FE3-D80696F9C955}" type="presParOf" srcId="{58825CE4-5EA5-8641-9A55-541BAD2EEE0A}" destId="{949488A4-3FF4-484D-9AB0-03AAD8A985D7}" srcOrd="3" destOrd="0" presId="urn:microsoft.com/office/officeart/2008/layout/LinedList"/>
    <dgm:cxn modelId="{DC83263F-75F1-40B4-9978-D7ABFE4C1035}" type="presParOf" srcId="{58825CE4-5EA5-8641-9A55-541BAD2EEE0A}" destId="{2D82E6F8-4872-D34F-AF11-4F370A590295}" srcOrd="4" destOrd="0" presId="urn:microsoft.com/office/officeart/2008/layout/LinedList"/>
    <dgm:cxn modelId="{FBACF318-42E9-4B40-AD8E-F984CA9EF2F5}" type="presParOf" srcId="{2D82E6F8-4872-D34F-AF11-4F370A590295}" destId="{6684B7C7-F4D3-C247-91F3-300B12EB57D0}" srcOrd="0" destOrd="0" presId="urn:microsoft.com/office/officeart/2008/layout/LinedList"/>
    <dgm:cxn modelId="{3B63647C-D7E3-4DB5-8580-2F1F513741D7}" type="presParOf" srcId="{2D82E6F8-4872-D34F-AF11-4F370A590295}" destId="{D4E537B9-37D8-AB47-9BE0-12AAADE60323}" srcOrd="1" destOrd="0" presId="urn:microsoft.com/office/officeart/2008/layout/LinedList"/>
    <dgm:cxn modelId="{801DC91A-F660-4DFB-800D-F0600A1EC8E6}" type="presParOf" srcId="{2D82E6F8-4872-D34F-AF11-4F370A590295}" destId="{B76F43F3-6337-CC4B-9220-82A888255E1E}" srcOrd="2" destOrd="0" presId="urn:microsoft.com/office/officeart/2008/layout/LinedList"/>
    <dgm:cxn modelId="{AEF522DE-A1B8-49DC-BBDB-F189F7FC4A49}" type="presParOf" srcId="{58825CE4-5EA5-8641-9A55-541BAD2EEE0A}" destId="{48B5E064-1ED2-7843-BBB1-DCFCE0F16CA9}" srcOrd="5" destOrd="0" presId="urn:microsoft.com/office/officeart/2008/layout/LinedList"/>
    <dgm:cxn modelId="{BA6D3917-76A4-4032-9EFD-D0405DAD5C03}" type="presParOf" srcId="{58825CE4-5EA5-8641-9A55-541BAD2EEE0A}" destId="{7F639633-BE3D-DA47-885D-C292D810932C}" srcOrd="6" destOrd="0" presId="urn:microsoft.com/office/officeart/2008/layout/LinedList"/>
    <dgm:cxn modelId="{9A61C000-AE27-482A-8754-82FC1B8822EB}" type="presParOf" srcId="{58825CE4-5EA5-8641-9A55-541BAD2EEE0A}" destId="{C799B6E8-4465-724B-BAA9-5C47128CEF0C}" srcOrd="7" destOrd="0" presId="urn:microsoft.com/office/officeart/2008/layout/LinedList"/>
    <dgm:cxn modelId="{A2E0A924-6584-49DD-A72F-9545F6D44C6E}" type="presParOf" srcId="{C799B6E8-4465-724B-BAA9-5C47128CEF0C}" destId="{3C4ACB5D-8869-9247-A9A0-158D6598EC29}" srcOrd="0" destOrd="0" presId="urn:microsoft.com/office/officeart/2008/layout/LinedList"/>
    <dgm:cxn modelId="{16B9FA71-6048-4454-9268-AB548636DF44}" type="presParOf" srcId="{C799B6E8-4465-724B-BAA9-5C47128CEF0C}" destId="{0A9EA040-A869-CB40-A7E1-EDDD49B54C65}" srcOrd="1" destOrd="0" presId="urn:microsoft.com/office/officeart/2008/layout/LinedList"/>
    <dgm:cxn modelId="{09FADD1B-CA97-4B52-BDDF-49D87CFEF0F3}" type="presParOf" srcId="{C799B6E8-4465-724B-BAA9-5C47128CEF0C}" destId="{45FD2D42-30D1-1347-A124-716C77D69ACE}" srcOrd="2" destOrd="0" presId="urn:microsoft.com/office/officeart/2008/layout/LinedList"/>
    <dgm:cxn modelId="{FC467BDC-B35B-466A-81D3-F05D14E36634}" type="presParOf" srcId="{58825CE4-5EA5-8641-9A55-541BAD2EEE0A}" destId="{7FBE632D-C1AE-A342-8C91-CFCCCBFFFB37}" srcOrd="8" destOrd="0" presId="urn:microsoft.com/office/officeart/2008/layout/LinedList"/>
    <dgm:cxn modelId="{33C964DF-AC15-40AC-A294-A24C408AB7C2}" type="presParOf" srcId="{58825CE4-5EA5-8641-9A55-541BAD2EEE0A}" destId="{9151219B-B6B8-0645-9B7D-8F336181FF3D}" srcOrd="9" destOrd="0" presId="urn:microsoft.com/office/officeart/2008/layout/LinedList"/>
    <dgm:cxn modelId="{19978490-3052-4B91-8316-1810942DCF42}" type="presParOf" srcId="{85972C95-0A68-1D4F-8C82-5C050F262BE4}" destId="{3C212274-AC1C-B44C-BA3E-941497732AB8}" srcOrd="6" destOrd="0" presId="urn:microsoft.com/office/officeart/2008/layout/LinedList"/>
    <dgm:cxn modelId="{385F1B1E-713C-4623-9FEB-C563009837DB}" type="presParOf" srcId="{85972C95-0A68-1D4F-8C82-5C050F262BE4}" destId="{F4C1B41B-7FA6-514F-9D73-B3F478B2BDDF}" srcOrd="7" destOrd="0" presId="urn:microsoft.com/office/officeart/2008/layout/LinedList"/>
    <dgm:cxn modelId="{8CF342E2-361D-47E9-8933-65BA1C6B9CAD}" type="presParOf" srcId="{F4C1B41B-7FA6-514F-9D73-B3F478B2BDDF}" destId="{5DE024C9-0317-0F4E-B45B-08AB12FF508A}" srcOrd="0" destOrd="0" presId="urn:microsoft.com/office/officeart/2008/layout/LinedList"/>
    <dgm:cxn modelId="{5155D17C-B6A9-40C9-8DE9-8CF8FCDAB234}" type="presParOf" srcId="{F4C1B41B-7FA6-514F-9D73-B3F478B2BDDF}" destId="{34BF921D-096D-264E-90B1-BB8D44B4647C}" srcOrd="1" destOrd="0" presId="urn:microsoft.com/office/officeart/2008/layout/LinedList"/>
    <dgm:cxn modelId="{3A92F4BB-5E2A-4F85-A376-A8A6EF291B41}" type="presParOf" srcId="{34BF921D-096D-264E-90B1-BB8D44B4647C}" destId="{4D2683F5-07B0-AE44-BE26-F5CBDAECAE2C}" srcOrd="0" destOrd="0" presId="urn:microsoft.com/office/officeart/2008/layout/LinedList"/>
    <dgm:cxn modelId="{C29D0F76-0835-4A47-B9C0-A0983C423CA9}" type="presParOf" srcId="{34BF921D-096D-264E-90B1-BB8D44B4647C}" destId="{E62A2B8F-0DD1-CA4B-B90C-2A280C23C34A}" srcOrd="1" destOrd="0" presId="urn:microsoft.com/office/officeart/2008/layout/LinedList"/>
    <dgm:cxn modelId="{7226A7D5-72EC-426E-AB12-FFE8AADD09A8}" type="presParOf" srcId="{E62A2B8F-0DD1-CA4B-B90C-2A280C23C34A}" destId="{2D728333-8FBF-9A4E-8D7E-630589A87DCF}" srcOrd="0" destOrd="0" presId="urn:microsoft.com/office/officeart/2008/layout/LinedList"/>
    <dgm:cxn modelId="{6A28B3D1-D6E0-4373-B590-F0FAB78453C7}" type="presParOf" srcId="{E62A2B8F-0DD1-CA4B-B90C-2A280C23C34A}" destId="{39F33BE9-2D83-C441-862C-4E2EB3501933}" srcOrd="1" destOrd="0" presId="urn:microsoft.com/office/officeart/2008/layout/LinedList"/>
    <dgm:cxn modelId="{3021EC40-E751-40F3-9C2A-EC2DADB3DF66}" type="presParOf" srcId="{E62A2B8F-0DD1-CA4B-B90C-2A280C23C34A}" destId="{BAF88922-91C4-E14B-A9D9-FDD22B3BA625}" srcOrd="2" destOrd="0" presId="urn:microsoft.com/office/officeart/2008/layout/LinedList"/>
    <dgm:cxn modelId="{88F36116-17D4-483D-9676-6FF7302207FB}" type="presParOf" srcId="{34BF921D-096D-264E-90B1-BB8D44B4647C}" destId="{A02148A2-6CFF-1943-ADAC-680F03524AA2}" srcOrd="2" destOrd="0" presId="urn:microsoft.com/office/officeart/2008/layout/LinedList"/>
    <dgm:cxn modelId="{4C9461CC-50E3-4976-A441-F743932AA181}" type="presParOf" srcId="{34BF921D-096D-264E-90B1-BB8D44B4647C}" destId="{2A66FEBD-27ED-0849-A6B4-08AAD254CD0B}" srcOrd="3" destOrd="0" presId="urn:microsoft.com/office/officeart/2008/layout/LinedList"/>
    <dgm:cxn modelId="{63F707D0-52D0-468C-BF3F-D29838E87971}" type="presParOf" srcId="{34BF921D-096D-264E-90B1-BB8D44B4647C}" destId="{B074C51C-078B-0647-AA0B-AC10E48482C9}" srcOrd="4" destOrd="0" presId="urn:microsoft.com/office/officeart/2008/layout/LinedList"/>
    <dgm:cxn modelId="{771A93DD-09B5-4529-9434-B66A5FA03CFF}" type="presParOf" srcId="{B074C51C-078B-0647-AA0B-AC10E48482C9}" destId="{30B01FF7-D4FA-7C4B-B112-9D17AEF02A29}" srcOrd="0" destOrd="0" presId="urn:microsoft.com/office/officeart/2008/layout/LinedList"/>
    <dgm:cxn modelId="{0B6C0F50-983C-4327-BBB1-213FAC10240D}" type="presParOf" srcId="{B074C51C-078B-0647-AA0B-AC10E48482C9}" destId="{9C2FDFC3-B63B-3343-A4BF-FE8A8230716B}" srcOrd="1" destOrd="0" presId="urn:microsoft.com/office/officeart/2008/layout/LinedList"/>
    <dgm:cxn modelId="{B54A55DE-FCBA-40E5-8E48-418C9BA2CA2A}" type="presParOf" srcId="{B074C51C-078B-0647-AA0B-AC10E48482C9}" destId="{B9107020-338D-5C4B-AF2B-F7FA7D80AB6E}" srcOrd="2" destOrd="0" presId="urn:microsoft.com/office/officeart/2008/layout/LinedList"/>
    <dgm:cxn modelId="{4C5E333C-CDD0-40FF-870F-9919BFFBDC4E}" type="presParOf" srcId="{34BF921D-096D-264E-90B1-BB8D44B4647C}" destId="{0E257C85-4D3A-A845-AA71-73011C225B5D}" srcOrd="5" destOrd="0" presId="urn:microsoft.com/office/officeart/2008/layout/LinedList"/>
    <dgm:cxn modelId="{31610856-4B92-438E-8422-CEA1ED588A67}" type="presParOf" srcId="{34BF921D-096D-264E-90B1-BB8D44B4647C}" destId="{130B60BD-1A72-3D48-99CA-BE17115D919C}" srcOrd="6" destOrd="0" presId="urn:microsoft.com/office/officeart/2008/layout/LinedList"/>
    <dgm:cxn modelId="{14CCFE28-E5F5-465D-87DB-48C7FF13BC79}" type="presParOf" srcId="{34BF921D-096D-264E-90B1-BB8D44B4647C}" destId="{D4835C76-AFB0-074B-960D-6780FBD727C2}" srcOrd="7" destOrd="0" presId="urn:microsoft.com/office/officeart/2008/layout/LinedList"/>
    <dgm:cxn modelId="{A1DF3950-EDD7-4164-9684-6C450D09673E}" type="presParOf" srcId="{D4835C76-AFB0-074B-960D-6780FBD727C2}" destId="{6E1BC645-7A29-E24F-8626-CB7E74E8AF88}" srcOrd="0" destOrd="0" presId="urn:microsoft.com/office/officeart/2008/layout/LinedList"/>
    <dgm:cxn modelId="{9556BD82-CB86-4A8B-AC2A-7D6D9FB226FF}" type="presParOf" srcId="{D4835C76-AFB0-074B-960D-6780FBD727C2}" destId="{B4EC9399-7401-764E-943B-FA0789C577D5}" srcOrd="1" destOrd="0" presId="urn:microsoft.com/office/officeart/2008/layout/LinedList"/>
    <dgm:cxn modelId="{D8FF8F84-38DD-4F60-A7E4-2EED0203B90F}" type="presParOf" srcId="{D4835C76-AFB0-074B-960D-6780FBD727C2}" destId="{588A7955-DA96-0B44-9604-FC68CF890294}" srcOrd="2" destOrd="0" presId="urn:microsoft.com/office/officeart/2008/layout/LinedList"/>
    <dgm:cxn modelId="{925C5ED8-C044-4220-8261-726FFB0CA566}" type="presParOf" srcId="{34BF921D-096D-264E-90B1-BB8D44B4647C}" destId="{DC6540AE-FC8E-2647-869F-4317FFC96276}" srcOrd="8" destOrd="0" presId="urn:microsoft.com/office/officeart/2008/layout/LinedList"/>
    <dgm:cxn modelId="{1734D930-4C22-4859-9757-2833448067CA}" type="presParOf" srcId="{34BF921D-096D-264E-90B1-BB8D44B4647C}" destId="{57EBD7AD-8496-4046-A8A7-86F17BBD97A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BF62EA-6F92-9E40-B40C-6CC7F703A65B}" type="doc">
      <dgm:prSet loTypeId="urn:microsoft.com/office/officeart/2005/8/layout/vList4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C478969-7A84-A74E-A3A2-AA78C5672A60}">
      <dgm:prSet phldrT="[Text]"/>
      <dgm:spPr/>
      <dgm:t>
        <a:bodyPr/>
        <a:lstStyle/>
        <a:p>
          <a:r>
            <a:rPr lang="en-US" dirty="0" smtClean="0"/>
            <a:t>##</a:t>
          </a:r>
          <a:r>
            <a:rPr lang="en-US" baseline="0" dirty="0" smtClean="0"/>
            <a:t> Hostel</a:t>
          </a:r>
          <a:endParaRPr lang="en-US" dirty="0"/>
        </a:p>
      </dgm:t>
    </dgm:pt>
    <dgm:pt modelId="{86F346C1-B08E-EA46-A453-B807BFEB1983}" type="parTrans" cxnId="{EC07938F-B440-2949-AB0C-329180FBF58B}">
      <dgm:prSet/>
      <dgm:spPr/>
      <dgm:t>
        <a:bodyPr/>
        <a:lstStyle/>
        <a:p>
          <a:endParaRPr lang="en-US"/>
        </a:p>
      </dgm:t>
    </dgm:pt>
    <dgm:pt modelId="{57C8306E-B83D-3544-8EBC-9E8D18F65624}" type="sibTrans" cxnId="{EC07938F-B440-2949-AB0C-329180FBF58B}">
      <dgm:prSet/>
      <dgm:spPr/>
      <dgm:t>
        <a:bodyPr/>
        <a:lstStyle/>
        <a:p>
          <a:endParaRPr lang="en-US"/>
        </a:p>
      </dgm:t>
    </dgm:pt>
    <dgm:pt modelId="{F554F8C0-2F14-3140-9AAD-04EF709BBE14}">
      <dgm:prSet phldrT="[Text]"/>
      <dgm:spPr/>
      <dgm:t>
        <a:bodyPr/>
        <a:lstStyle/>
        <a:p>
          <a:r>
            <a:rPr lang="en-US" dirty="0" err="1" smtClean="0"/>
            <a:t>Prop_id</a:t>
          </a:r>
          <a:r>
            <a:rPr lang="en-US" dirty="0" smtClean="0"/>
            <a:t> 7374</a:t>
          </a:r>
          <a:endParaRPr lang="en-US" dirty="0"/>
        </a:p>
      </dgm:t>
    </dgm:pt>
    <dgm:pt modelId="{862B4254-38F5-C44B-9619-9FAE73EEC5A1}" type="parTrans" cxnId="{F0F25D5F-A8A0-894F-BAAE-E33DB00A5DB6}">
      <dgm:prSet/>
      <dgm:spPr/>
      <dgm:t>
        <a:bodyPr/>
        <a:lstStyle/>
        <a:p>
          <a:endParaRPr lang="en-US"/>
        </a:p>
      </dgm:t>
    </dgm:pt>
    <dgm:pt modelId="{00FE2F08-95E7-9A41-AD1B-E98E473EC26D}" type="sibTrans" cxnId="{F0F25D5F-A8A0-894F-BAAE-E33DB00A5DB6}">
      <dgm:prSet/>
      <dgm:spPr/>
      <dgm:t>
        <a:bodyPr/>
        <a:lstStyle/>
        <a:p>
          <a:endParaRPr lang="en-US"/>
        </a:p>
      </dgm:t>
    </dgm:pt>
    <dgm:pt modelId="{67BE5E6C-4F77-BE44-9817-DE2711639DEE}">
      <dgm:prSet phldrT="[Text]" phldr="1"/>
      <dgm:spPr/>
      <dgm:t>
        <a:bodyPr/>
        <a:lstStyle/>
        <a:p>
          <a:endParaRPr lang="en-US"/>
        </a:p>
      </dgm:t>
    </dgm:pt>
    <dgm:pt modelId="{9CE79525-E291-E942-8F91-1C1C142F8915}" type="parTrans" cxnId="{A6D6F141-54A5-2F4E-AAD1-2F919BFDABD7}">
      <dgm:prSet/>
      <dgm:spPr/>
      <dgm:t>
        <a:bodyPr/>
        <a:lstStyle/>
        <a:p>
          <a:endParaRPr lang="en-US"/>
        </a:p>
      </dgm:t>
    </dgm:pt>
    <dgm:pt modelId="{DA20B455-070B-CE45-96A7-111133B15244}" type="sibTrans" cxnId="{A6D6F141-54A5-2F4E-AAD1-2F919BFDABD7}">
      <dgm:prSet/>
      <dgm:spPr/>
      <dgm:t>
        <a:bodyPr/>
        <a:lstStyle/>
        <a:p>
          <a:endParaRPr lang="en-US"/>
        </a:p>
      </dgm:t>
    </dgm:pt>
    <dgm:pt modelId="{BD0EB08C-2591-8742-9678-AFEE482F33E6}">
      <dgm:prSet phldrT="[Text]"/>
      <dgm:spPr/>
      <dgm:t>
        <a:bodyPr/>
        <a:lstStyle/>
        <a:p>
          <a:r>
            <a:rPr lang="en-US" dirty="0" smtClean="0"/>
            <a:t>$$ Hotel</a:t>
          </a:r>
          <a:endParaRPr lang="en-US" dirty="0"/>
        </a:p>
      </dgm:t>
    </dgm:pt>
    <dgm:pt modelId="{4604D50A-E596-7948-A845-829EDE3C2C68}" type="parTrans" cxnId="{3ECFBA3D-062A-BD48-A1F9-048551ED0015}">
      <dgm:prSet/>
      <dgm:spPr/>
      <dgm:t>
        <a:bodyPr/>
        <a:lstStyle/>
        <a:p>
          <a:endParaRPr lang="en-US"/>
        </a:p>
      </dgm:t>
    </dgm:pt>
    <dgm:pt modelId="{66A20263-EA99-0046-8EC6-0188D9D055B5}" type="sibTrans" cxnId="{3ECFBA3D-062A-BD48-A1F9-048551ED0015}">
      <dgm:prSet/>
      <dgm:spPr/>
      <dgm:t>
        <a:bodyPr/>
        <a:lstStyle/>
        <a:p>
          <a:endParaRPr lang="en-US"/>
        </a:p>
      </dgm:t>
    </dgm:pt>
    <dgm:pt modelId="{CD65AC2D-5CEF-924E-90E1-58ADA1353CB4}">
      <dgm:prSet phldrT="[Text]"/>
      <dgm:spPr/>
      <dgm:t>
        <a:bodyPr/>
        <a:lstStyle/>
        <a:p>
          <a:r>
            <a:rPr lang="en-US" dirty="0" err="1" smtClean="0"/>
            <a:t>Prop_id</a:t>
          </a:r>
          <a:r>
            <a:rPr lang="en-US" dirty="0" smtClean="0"/>
            <a:t> 131173</a:t>
          </a:r>
          <a:endParaRPr lang="en-US" dirty="0"/>
        </a:p>
      </dgm:t>
    </dgm:pt>
    <dgm:pt modelId="{9AD9B6D2-C2D2-B44D-843C-759DE2DF4631}" type="parTrans" cxnId="{7CE0FDFF-9B1D-E946-B2CE-D565B240AAA7}">
      <dgm:prSet/>
      <dgm:spPr/>
      <dgm:t>
        <a:bodyPr/>
        <a:lstStyle/>
        <a:p>
          <a:endParaRPr lang="en-US"/>
        </a:p>
      </dgm:t>
    </dgm:pt>
    <dgm:pt modelId="{49455A73-BDC3-EE40-AA5F-43791F859608}" type="sibTrans" cxnId="{7CE0FDFF-9B1D-E946-B2CE-D565B240AAA7}">
      <dgm:prSet/>
      <dgm:spPr/>
      <dgm:t>
        <a:bodyPr/>
        <a:lstStyle/>
        <a:p>
          <a:endParaRPr lang="en-US"/>
        </a:p>
      </dgm:t>
    </dgm:pt>
    <dgm:pt modelId="{5A11B7AF-0D33-194A-8CD5-5A9520540ACE}">
      <dgm:prSet phldrT="[Text]" phldr="1"/>
      <dgm:spPr/>
      <dgm:t>
        <a:bodyPr/>
        <a:lstStyle/>
        <a:p>
          <a:endParaRPr lang="en-US"/>
        </a:p>
      </dgm:t>
    </dgm:pt>
    <dgm:pt modelId="{63BB80CE-C5AB-494B-9103-488D02A9887B}" type="parTrans" cxnId="{95E535F9-B483-6E4E-8417-72A2FF00D8EC}">
      <dgm:prSet/>
      <dgm:spPr/>
      <dgm:t>
        <a:bodyPr/>
        <a:lstStyle/>
        <a:p>
          <a:endParaRPr lang="en-US"/>
        </a:p>
      </dgm:t>
    </dgm:pt>
    <dgm:pt modelId="{5D52CC81-7F1E-5648-938E-09F796684DF5}" type="sibTrans" cxnId="{95E535F9-B483-6E4E-8417-72A2FF00D8EC}">
      <dgm:prSet/>
      <dgm:spPr/>
      <dgm:t>
        <a:bodyPr/>
        <a:lstStyle/>
        <a:p>
          <a:endParaRPr lang="en-US"/>
        </a:p>
      </dgm:t>
    </dgm:pt>
    <dgm:pt modelId="{2F77DBEE-6364-E248-ADEE-4C6462A000EC}">
      <dgm:prSet phldrT="[Text]"/>
      <dgm:spPr/>
      <dgm:t>
        <a:bodyPr/>
        <a:lstStyle/>
        <a:p>
          <a:r>
            <a:rPr lang="en-US" dirty="0" smtClean="0"/>
            <a:t>^^ Guest House</a:t>
          </a:r>
          <a:endParaRPr lang="en-US" dirty="0"/>
        </a:p>
      </dgm:t>
    </dgm:pt>
    <dgm:pt modelId="{E5772533-8221-F541-B301-600CD25E1BC3}" type="parTrans" cxnId="{9991F3A0-DFCB-F147-A101-CE86E49E161F}">
      <dgm:prSet/>
      <dgm:spPr/>
      <dgm:t>
        <a:bodyPr/>
        <a:lstStyle/>
        <a:p>
          <a:endParaRPr lang="en-US"/>
        </a:p>
      </dgm:t>
    </dgm:pt>
    <dgm:pt modelId="{C6E1076C-B354-384E-A889-503EB6AC0E51}" type="sibTrans" cxnId="{9991F3A0-DFCB-F147-A101-CE86E49E161F}">
      <dgm:prSet/>
      <dgm:spPr/>
      <dgm:t>
        <a:bodyPr/>
        <a:lstStyle/>
        <a:p>
          <a:endParaRPr lang="en-US"/>
        </a:p>
      </dgm:t>
    </dgm:pt>
    <dgm:pt modelId="{543F0E79-E3D0-8046-96E8-C99A39DA169F}">
      <dgm:prSet phldrT="[Text]"/>
      <dgm:spPr/>
      <dgm:t>
        <a:bodyPr/>
        <a:lstStyle/>
        <a:p>
          <a:r>
            <a:rPr lang="en-US" dirty="0" err="1" smtClean="0"/>
            <a:t>Prop_id</a:t>
          </a:r>
          <a:r>
            <a:rPr lang="en-US" dirty="0" smtClean="0"/>
            <a:t> 37331</a:t>
          </a:r>
          <a:endParaRPr lang="en-US" dirty="0"/>
        </a:p>
      </dgm:t>
    </dgm:pt>
    <dgm:pt modelId="{1902234C-AC98-5243-A0CF-88DFFCBB743C}" type="parTrans" cxnId="{0221CAA7-FF49-A247-907B-B745CB129764}">
      <dgm:prSet/>
      <dgm:spPr/>
      <dgm:t>
        <a:bodyPr/>
        <a:lstStyle/>
        <a:p>
          <a:endParaRPr lang="en-US"/>
        </a:p>
      </dgm:t>
    </dgm:pt>
    <dgm:pt modelId="{FC12BDB5-7B99-4A4C-B324-81C50082BEC5}" type="sibTrans" cxnId="{0221CAA7-FF49-A247-907B-B745CB129764}">
      <dgm:prSet/>
      <dgm:spPr/>
      <dgm:t>
        <a:bodyPr/>
        <a:lstStyle/>
        <a:p>
          <a:endParaRPr lang="en-US"/>
        </a:p>
      </dgm:t>
    </dgm:pt>
    <dgm:pt modelId="{ACF36709-5D49-2446-AC25-0EBD41C7BB46}">
      <dgm:prSet phldrT="[Text]" phldr="1"/>
      <dgm:spPr/>
      <dgm:t>
        <a:bodyPr/>
        <a:lstStyle/>
        <a:p>
          <a:endParaRPr lang="en-US"/>
        </a:p>
      </dgm:t>
    </dgm:pt>
    <dgm:pt modelId="{372D1D2C-7DF6-A344-9560-B2FDAC80C307}" type="parTrans" cxnId="{C98503CF-85D9-7E40-ADE9-A888509BDAE4}">
      <dgm:prSet/>
      <dgm:spPr/>
      <dgm:t>
        <a:bodyPr/>
        <a:lstStyle/>
        <a:p>
          <a:endParaRPr lang="en-US"/>
        </a:p>
      </dgm:t>
    </dgm:pt>
    <dgm:pt modelId="{DEE3ACE7-92C2-B248-A35B-818A2A235671}" type="sibTrans" cxnId="{C98503CF-85D9-7E40-ADE9-A888509BDAE4}">
      <dgm:prSet/>
      <dgm:spPr/>
      <dgm:t>
        <a:bodyPr/>
        <a:lstStyle/>
        <a:p>
          <a:endParaRPr lang="en-US"/>
        </a:p>
      </dgm:t>
    </dgm:pt>
    <dgm:pt modelId="{306BEC35-67DF-2D40-8EE1-23CBC5A39B34}" type="pres">
      <dgm:prSet presAssocID="{87BF62EA-6F92-9E40-B40C-6CC7F703A65B}" presName="linear" presStyleCnt="0">
        <dgm:presLayoutVars>
          <dgm:dir/>
          <dgm:resizeHandles val="exact"/>
        </dgm:presLayoutVars>
      </dgm:prSet>
      <dgm:spPr/>
    </dgm:pt>
    <dgm:pt modelId="{EBE4F826-5A57-AD46-8193-DA20AB24CBB6}" type="pres">
      <dgm:prSet presAssocID="{7C478969-7A84-A74E-A3A2-AA78C5672A60}" presName="comp" presStyleCnt="0"/>
      <dgm:spPr/>
    </dgm:pt>
    <dgm:pt modelId="{2699A55D-3216-F941-B340-53724E374BF3}" type="pres">
      <dgm:prSet presAssocID="{7C478969-7A84-A74E-A3A2-AA78C5672A60}" presName="box" presStyleLbl="node1" presStyleIdx="0" presStyleCnt="3"/>
      <dgm:spPr/>
    </dgm:pt>
    <dgm:pt modelId="{C1DE942D-C281-C647-B0A0-8051F6F5C6F1}" type="pres">
      <dgm:prSet presAssocID="{7C478969-7A84-A74E-A3A2-AA78C5672A6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025EF229-863C-F846-A33C-46E8ED2863B8}" type="pres">
      <dgm:prSet presAssocID="{7C478969-7A84-A74E-A3A2-AA78C5672A60}" presName="text" presStyleLbl="node1" presStyleIdx="0" presStyleCnt="3">
        <dgm:presLayoutVars>
          <dgm:bulletEnabled val="1"/>
        </dgm:presLayoutVars>
      </dgm:prSet>
      <dgm:spPr/>
    </dgm:pt>
    <dgm:pt modelId="{851F7FD5-DA5C-5140-871B-89259B064FC8}" type="pres">
      <dgm:prSet presAssocID="{57C8306E-B83D-3544-8EBC-9E8D18F65624}" presName="spacer" presStyleCnt="0"/>
      <dgm:spPr/>
    </dgm:pt>
    <dgm:pt modelId="{B58145F0-D637-2140-BF31-4B652F04495C}" type="pres">
      <dgm:prSet presAssocID="{BD0EB08C-2591-8742-9678-AFEE482F33E6}" presName="comp" presStyleCnt="0"/>
      <dgm:spPr/>
    </dgm:pt>
    <dgm:pt modelId="{2C433ACA-820E-BF48-88A7-C8E891266AD2}" type="pres">
      <dgm:prSet presAssocID="{BD0EB08C-2591-8742-9678-AFEE482F33E6}" presName="box" presStyleLbl="node1" presStyleIdx="1" presStyleCnt="3"/>
      <dgm:spPr/>
    </dgm:pt>
    <dgm:pt modelId="{C57A8D82-749D-F949-A433-F390F3BC5A84}" type="pres">
      <dgm:prSet presAssocID="{BD0EB08C-2591-8742-9678-AFEE482F33E6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525E962E-F65A-5A43-936F-7AC1865D4CFC}" type="pres">
      <dgm:prSet presAssocID="{BD0EB08C-2591-8742-9678-AFEE482F33E6}" presName="text" presStyleLbl="node1" presStyleIdx="1" presStyleCnt="3">
        <dgm:presLayoutVars>
          <dgm:bulletEnabled val="1"/>
        </dgm:presLayoutVars>
      </dgm:prSet>
      <dgm:spPr/>
    </dgm:pt>
    <dgm:pt modelId="{26012541-45CC-E14B-81C6-DB893A9B2FF1}" type="pres">
      <dgm:prSet presAssocID="{66A20263-EA99-0046-8EC6-0188D9D055B5}" presName="spacer" presStyleCnt="0"/>
      <dgm:spPr/>
    </dgm:pt>
    <dgm:pt modelId="{FBEC6EE7-DFCE-9E47-A304-754AF838EE20}" type="pres">
      <dgm:prSet presAssocID="{2F77DBEE-6364-E248-ADEE-4C6462A000EC}" presName="comp" presStyleCnt="0"/>
      <dgm:spPr/>
    </dgm:pt>
    <dgm:pt modelId="{2EDC46BA-4AD8-9747-8D5D-2F76A37E44DF}" type="pres">
      <dgm:prSet presAssocID="{2F77DBEE-6364-E248-ADEE-4C6462A000EC}" presName="box" presStyleLbl="node1" presStyleIdx="2" presStyleCnt="3"/>
      <dgm:spPr/>
    </dgm:pt>
    <dgm:pt modelId="{70D8B4A1-BFE5-084A-B952-EB836A29FC5F}" type="pres">
      <dgm:prSet presAssocID="{2F77DBEE-6364-E248-ADEE-4C6462A000EC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20D07289-9D6A-EA4A-8226-6723C3F6B445}" type="pres">
      <dgm:prSet presAssocID="{2F77DBEE-6364-E248-ADEE-4C6462A000EC}" presName="text" presStyleLbl="node1" presStyleIdx="2" presStyleCnt="3">
        <dgm:presLayoutVars>
          <dgm:bulletEnabled val="1"/>
        </dgm:presLayoutVars>
      </dgm:prSet>
      <dgm:spPr/>
    </dgm:pt>
  </dgm:ptLst>
  <dgm:cxnLst>
    <dgm:cxn modelId="{94B337C0-B461-A340-B17C-1E10FDE3CF2B}" type="presOf" srcId="{BD0EB08C-2591-8742-9678-AFEE482F33E6}" destId="{525E962E-F65A-5A43-936F-7AC1865D4CFC}" srcOrd="1" destOrd="0" presId="urn:microsoft.com/office/officeart/2005/8/layout/vList4"/>
    <dgm:cxn modelId="{83405492-43FD-4549-A508-6C8712CAEBB8}" type="presOf" srcId="{543F0E79-E3D0-8046-96E8-C99A39DA169F}" destId="{2EDC46BA-4AD8-9747-8D5D-2F76A37E44DF}" srcOrd="0" destOrd="1" presId="urn:microsoft.com/office/officeart/2005/8/layout/vList4"/>
    <dgm:cxn modelId="{038F2506-4EC4-7F41-80A1-3CDB996E7B22}" type="presOf" srcId="{67BE5E6C-4F77-BE44-9817-DE2711639DEE}" destId="{025EF229-863C-F846-A33C-46E8ED2863B8}" srcOrd="1" destOrd="2" presId="urn:microsoft.com/office/officeart/2005/8/layout/vList4"/>
    <dgm:cxn modelId="{0221CAA7-FF49-A247-907B-B745CB129764}" srcId="{2F77DBEE-6364-E248-ADEE-4C6462A000EC}" destId="{543F0E79-E3D0-8046-96E8-C99A39DA169F}" srcOrd="0" destOrd="0" parTransId="{1902234C-AC98-5243-A0CF-88DFFCBB743C}" sibTransId="{FC12BDB5-7B99-4A4C-B324-81C50082BEC5}"/>
    <dgm:cxn modelId="{EC07938F-B440-2949-AB0C-329180FBF58B}" srcId="{87BF62EA-6F92-9E40-B40C-6CC7F703A65B}" destId="{7C478969-7A84-A74E-A3A2-AA78C5672A60}" srcOrd="0" destOrd="0" parTransId="{86F346C1-B08E-EA46-A453-B807BFEB1983}" sibTransId="{57C8306E-B83D-3544-8EBC-9E8D18F65624}"/>
    <dgm:cxn modelId="{071DD5CD-5C9A-804D-9E4D-6B3A9A072106}" type="presOf" srcId="{7C478969-7A84-A74E-A3A2-AA78C5672A60}" destId="{2699A55D-3216-F941-B340-53724E374BF3}" srcOrd="0" destOrd="0" presId="urn:microsoft.com/office/officeart/2005/8/layout/vList4"/>
    <dgm:cxn modelId="{428D4D81-5311-324C-B0FF-09A27D4C3FD0}" type="presOf" srcId="{2F77DBEE-6364-E248-ADEE-4C6462A000EC}" destId="{2EDC46BA-4AD8-9747-8D5D-2F76A37E44DF}" srcOrd="0" destOrd="0" presId="urn:microsoft.com/office/officeart/2005/8/layout/vList4"/>
    <dgm:cxn modelId="{C5D7A5C6-48D3-3541-A118-D8397F09F8CA}" type="presOf" srcId="{ACF36709-5D49-2446-AC25-0EBD41C7BB46}" destId="{2EDC46BA-4AD8-9747-8D5D-2F76A37E44DF}" srcOrd="0" destOrd="2" presId="urn:microsoft.com/office/officeart/2005/8/layout/vList4"/>
    <dgm:cxn modelId="{A6D6F141-54A5-2F4E-AAD1-2F919BFDABD7}" srcId="{7C478969-7A84-A74E-A3A2-AA78C5672A60}" destId="{67BE5E6C-4F77-BE44-9817-DE2711639DEE}" srcOrd="1" destOrd="0" parTransId="{9CE79525-E291-E942-8F91-1C1C142F8915}" sibTransId="{DA20B455-070B-CE45-96A7-111133B15244}"/>
    <dgm:cxn modelId="{0329CDC7-873E-4B48-BC2D-E46545778877}" type="presOf" srcId="{5A11B7AF-0D33-194A-8CD5-5A9520540ACE}" destId="{2C433ACA-820E-BF48-88A7-C8E891266AD2}" srcOrd="0" destOrd="2" presId="urn:microsoft.com/office/officeart/2005/8/layout/vList4"/>
    <dgm:cxn modelId="{253FD287-2475-E14C-9C1B-44DF8F342179}" type="presOf" srcId="{5A11B7AF-0D33-194A-8CD5-5A9520540ACE}" destId="{525E962E-F65A-5A43-936F-7AC1865D4CFC}" srcOrd="1" destOrd="2" presId="urn:microsoft.com/office/officeart/2005/8/layout/vList4"/>
    <dgm:cxn modelId="{EA1CE9DF-4F0A-1647-947B-B0E855CB5BCE}" type="presOf" srcId="{F554F8C0-2F14-3140-9AAD-04EF709BBE14}" destId="{025EF229-863C-F846-A33C-46E8ED2863B8}" srcOrd="1" destOrd="1" presId="urn:microsoft.com/office/officeart/2005/8/layout/vList4"/>
    <dgm:cxn modelId="{E7E6E068-A761-B443-A653-4856991129D7}" type="presOf" srcId="{ACF36709-5D49-2446-AC25-0EBD41C7BB46}" destId="{20D07289-9D6A-EA4A-8226-6723C3F6B445}" srcOrd="1" destOrd="2" presId="urn:microsoft.com/office/officeart/2005/8/layout/vList4"/>
    <dgm:cxn modelId="{F4AC5A81-4455-F94F-983A-A771E7E79ED0}" type="presOf" srcId="{BD0EB08C-2591-8742-9678-AFEE482F33E6}" destId="{2C433ACA-820E-BF48-88A7-C8E891266AD2}" srcOrd="0" destOrd="0" presId="urn:microsoft.com/office/officeart/2005/8/layout/vList4"/>
    <dgm:cxn modelId="{9991F3A0-DFCB-F147-A101-CE86E49E161F}" srcId="{87BF62EA-6F92-9E40-B40C-6CC7F703A65B}" destId="{2F77DBEE-6364-E248-ADEE-4C6462A000EC}" srcOrd="2" destOrd="0" parTransId="{E5772533-8221-F541-B301-600CD25E1BC3}" sibTransId="{C6E1076C-B354-384E-A889-503EB6AC0E51}"/>
    <dgm:cxn modelId="{4A404AA0-FDAA-174A-A230-6D2EBEE57FAF}" type="presOf" srcId="{87BF62EA-6F92-9E40-B40C-6CC7F703A65B}" destId="{306BEC35-67DF-2D40-8EE1-23CBC5A39B34}" srcOrd="0" destOrd="0" presId="urn:microsoft.com/office/officeart/2005/8/layout/vList4"/>
    <dgm:cxn modelId="{3ECFBA3D-062A-BD48-A1F9-048551ED0015}" srcId="{87BF62EA-6F92-9E40-B40C-6CC7F703A65B}" destId="{BD0EB08C-2591-8742-9678-AFEE482F33E6}" srcOrd="1" destOrd="0" parTransId="{4604D50A-E596-7948-A845-829EDE3C2C68}" sibTransId="{66A20263-EA99-0046-8EC6-0188D9D055B5}"/>
    <dgm:cxn modelId="{D2AC6466-6EA0-B34C-84ED-53428429CF58}" type="presOf" srcId="{67BE5E6C-4F77-BE44-9817-DE2711639DEE}" destId="{2699A55D-3216-F941-B340-53724E374BF3}" srcOrd="0" destOrd="2" presId="urn:microsoft.com/office/officeart/2005/8/layout/vList4"/>
    <dgm:cxn modelId="{C98503CF-85D9-7E40-ADE9-A888509BDAE4}" srcId="{2F77DBEE-6364-E248-ADEE-4C6462A000EC}" destId="{ACF36709-5D49-2446-AC25-0EBD41C7BB46}" srcOrd="1" destOrd="0" parTransId="{372D1D2C-7DF6-A344-9560-B2FDAC80C307}" sibTransId="{DEE3ACE7-92C2-B248-A35B-818A2A235671}"/>
    <dgm:cxn modelId="{28AD241F-B039-DF44-A4B7-978EFF1481B4}" type="presOf" srcId="{CD65AC2D-5CEF-924E-90E1-58ADA1353CB4}" destId="{2C433ACA-820E-BF48-88A7-C8E891266AD2}" srcOrd="0" destOrd="1" presId="urn:microsoft.com/office/officeart/2005/8/layout/vList4"/>
    <dgm:cxn modelId="{F0F25D5F-A8A0-894F-BAAE-E33DB00A5DB6}" srcId="{7C478969-7A84-A74E-A3A2-AA78C5672A60}" destId="{F554F8C0-2F14-3140-9AAD-04EF709BBE14}" srcOrd="0" destOrd="0" parTransId="{862B4254-38F5-C44B-9619-9FAE73EEC5A1}" sibTransId="{00FE2F08-95E7-9A41-AD1B-E98E473EC26D}"/>
    <dgm:cxn modelId="{4BEC82CE-03F9-CC4E-BB76-99081863F27C}" type="presOf" srcId="{CD65AC2D-5CEF-924E-90E1-58ADA1353CB4}" destId="{525E962E-F65A-5A43-936F-7AC1865D4CFC}" srcOrd="1" destOrd="1" presId="urn:microsoft.com/office/officeart/2005/8/layout/vList4"/>
    <dgm:cxn modelId="{406C19F8-7D4B-F24C-ABAE-2A3B216A90D9}" type="presOf" srcId="{7C478969-7A84-A74E-A3A2-AA78C5672A60}" destId="{025EF229-863C-F846-A33C-46E8ED2863B8}" srcOrd="1" destOrd="0" presId="urn:microsoft.com/office/officeart/2005/8/layout/vList4"/>
    <dgm:cxn modelId="{16AF0B5C-1276-7344-A84C-4B6E9703D388}" type="presOf" srcId="{2F77DBEE-6364-E248-ADEE-4C6462A000EC}" destId="{20D07289-9D6A-EA4A-8226-6723C3F6B445}" srcOrd="1" destOrd="0" presId="urn:microsoft.com/office/officeart/2005/8/layout/vList4"/>
    <dgm:cxn modelId="{95E535F9-B483-6E4E-8417-72A2FF00D8EC}" srcId="{BD0EB08C-2591-8742-9678-AFEE482F33E6}" destId="{5A11B7AF-0D33-194A-8CD5-5A9520540ACE}" srcOrd="1" destOrd="0" parTransId="{63BB80CE-C5AB-494B-9103-488D02A9887B}" sibTransId="{5D52CC81-7F1E-5648-938E-09F796684DF5}"/>
    <dgm:cxn modelId="{7CE0FDFF-9B1D-E946-B2CE-D565B240AAA7}" srcId="{BD0EB08C-2591-8742-9678-AFEE482F33E6}" destId="{CD65AC2D-5CEF-924E-90E1-58ADA1353CB4}" srcOrd="0" destOrd="0" parTransId="{9AD9B6D2-C2D2-B44D-843C-759DE2DF4631}" sibTransId="{49455A73-BDC3-EE40-AA5F-43791F859608}"/>
    <dgm:cxn modelId="{A20D98D4-D893-B043-82B5-5047CB2E8AA7}" type="presOf" srcId="{543F0E79-E3D0-8046-96E8-C99A39DA169F}" destId="{20D07289-9D6A-EA4A-8226-6723C3F6B445}" srcOrd="1" destOrd="1" presId="urn:microsoft.com/office/officeart/2005/8/layout/vList4"/>
    <dgm:cxn modelId="{AEC45F16-7C0A-5843-826C-4972688C93A9}" type="presOf" srcId="{F554F8C0-2F14-3140-9AAD-04EF709BBE14}" destId="{2699A55D-3216-F941-B340-53724E374BF3}" srcOrd="0" destOrd="1" presId="urn:microsoft.com/office/officeart/2005/8/layout/vList4"/>
    <dgm:cxn modelId="{A2D5B8CA-2266-3840-A646-3467652E23CC}" type="presParOf" srcId="{306BEC35-67DF-2D40-8EE1-23CBC5A39B34}" destId="{EBE4F826-5A57-AD46-8193-DA20AB24CBB6}" srcOrd="0" destOrd="0" presId="urn:microsoft.com/office/officeart/2005/8/layout/vList4"/>
    <dgm:cxn modelId="{C77C1AD7-7EA7-DA4A-A3D8-432C478A7363}" type="presParOf" srcId="{EBE4F826-5A57-AD46-8193-DA20AB24CBB6}" destId="{2699A55D-3216-F941-B340-53724E374BF3}" srcOrd="0" destOrd="0" presId="urn:microsoft.com/office/officeart/2005/8/layout/vList4"/>
    <dgm:cxn modelId="{2CDDA36A-2724-B741-B268-31F82CD7CA93}" type="presParOf" srcId="{EBE4F826-5A57-AD46-8193-DA20AB24CBB6}" destId="{C1DE942D-C281-C647-B0A0-8051F6F5C6F1}" srcOrd="1" destOrd="0" presId="urn:microsoft.com/office/officeart/2005/8/layout/vList4"/>
    <dgm:cxn modelId="{EC754574-39CD-7E4F-A3DB-024A4A594234}" type="presParOf" srcId="{EBE4F826-5A57-AD46-8193-DA20AB24CBB6}" destId="{025EF229-863C-F846-A33C-46E8ED2863B8}" srcOrd="2" destOrd="0" presId="urn:microsoft.com/office/officeart/2005/8/layout/vList4"/>
    <dgm:cxn modelId="{A8A87924-1631-D342-AC34-4DBE77B96B7B}" type="presParOf" srcId="{306BEC35-67DF-2D40-8EE1-23CBC5A39B34}" destId="{851F7FD5-DA5C-5140-871B-89259B064FC8}" srcOrd="1" destOrd="0" presId="urn:microsoft.com/office/officeart/2005/8/layout/vList4"/>
    <dgm:cxn modelId="{127AAE83-B5E8-F145-B861-12B184E3C421}" type="presParOf" srcId="{306BEC35-67DF-2D40-8EE1-23CBC5A39B34}" destId="{B58145F0-D637-2140-BF31-4B652F04495C}" srcOrd="2" destOrd="0" presId="urn:microsoft.com/office/officeart/2005/8/layout/vList4"/>
    <dgm:cxn modelId="{47A4BBE5-F9CC-3943-87F9-0BB1BA638F61}" type="presParOf" srcId="{B58145F0-D637-2140-BF31-4B652F04495C}" destId="{2C433ACA-820E-BF48-88A7-C8E891266AD2}" srcOrd="0" destOrd="0" presId="urn:microsoft.com/office/officeart/2005/8/layout/vList4"/>
    <dgm:cxn modelId="{06AEF661-DFB0-8E4C-A9C4-726F844CA62E}" type="presParOf" srcId="{B58145F0-D637-2140-BF31-4B652F04495C}" destId="{C57A8D82-749D-F949-A433-F390F3BC5A84}" srcOrd="1" destOrd="0" presId="urn:microsoft.com/office/officeart/2005/8/layout/vList4"/>
    <dgm:cxn modelId="{C66C02D1-D4ED-554F-9034-46C3BD4DC8BF}" type="presParOf" srcId="{B58145F0-D637-2140-BF31-4B652F04495C}" destId="{525E962E-F65A-5A43-936F-7AC1865D4CFC}" srcOrd="2" destOrd="0" presId="urn:microsoft.com/office/officeart/2005/8/layout/vList4"/>
    <dgm:cxn modelId="{B8F9339F-94ED-EF4C-9EB7-F25367807C28}" type="presParOf" srcId="{306BEC35-67DF-2D40-8EE1-23CBC5A39B34}" destId="{26012541-45CC-E14B-81C6-DB893A9B2FF1}" srcOrd="3" destOrd="0" presId="urn:microsoft.com/office/officeart/2005/8/layout/vList4"/>
    <dgm:cxn modelId="{70E6D9F3-9664-5040-9B5C-A12B83DE29E1}" type="presParOf" srcId="{306BEC35-67DF-2D40-8EE1-23CBC5A39B34}" destId="{FBEC6EE7-DFCE-9E47-A304-754AF838EE20}" srcOrd="4" destOrd="0" presId="urn:microsoft.com/office/officeart/2005/8/layout/vList4"/>
    <dgm:cxn modelId="{52913B1D-564B-5746-B38D-374300EF3011}" type="presParOf" srcId="{FBEC6EE7-DFCE-9E47-A304-754AF838EE20}" destId="{2EDC46BA-4AD8-9747-8D5D-2F76A37E44DF}" srcOrd="0" destOrd="0" presId="urn:microsoft.com/office/officeart/2005/8/layout/vList4"/>
    <dgm:cxn modelId="{356EFAA7-DC13-DA44-9043-EA1B5746B890}" type="presParOf" srcId="{FBEC6EE7-DFCE-9E47-A304-754AF838EE20}" destId="{70D8B4A1-BFE5-084A-B952-EB836A29FC5F}" srcOrd="1" destOrd="0" presId="urn:microsoft.com/office/officeart/2005/8/layout/vList4"/>
    <dgm:cxn modelId="{ADEFBF08-3256-A54B-931C-C01504FE79A9}" type="presParOf" srcId="{FBEC6EE7-DFCE-9E47-A304-754AF838EE20}" destId="{20D07289-9D6A-EA4A-8226-6723C3F6B44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1DF8-E3E3-3045-9974-75A546F916DE}">
      <dsp:nvSpPr>
        <dsp:cNvPr id="0" name=""/>
        <dsp:cNvSpPr/>
      </dsp:nvSpPr>
      <dsp:spPr>
        <a:xfrm>
          <a:off x="5083" y="0"/>
          <a:ext cx="4444997" cy="13220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Processing</a:t>
          </a:r>
          <a:endParaRPr lang="en-US" sz="40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5083" y="0"/>
        <a:ext cx="4114492" cy="1322020"/>
      </dsp:txXfrm>
    </dsp:sp>
    <dsp:sp modelId="{64E5BC62-6E03-6941-B366-F6D68CD1B945}">
      <dsp:nvSpPr>
        <dsp:cNvPr id="0" name=""/>
        <dsp:cNvSpPr/>
      </dsp:nvSpPr>
      <dsp:spPr>
        <a:xfrm>
          <a:off x="3561081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Mining</a:t>
          </a:r>
          <a:endParaRPr lang="en-US" sz="40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4222091" y="0"/>
        <a:ext cx="3122977" cy="1322020"/>
      </dsp:txXfrm>
    </dsp:sp>
    <dsp:sp modelId="{7704EA9B-8C09-0449-83BE-8784CD6D6FC6}">
      <dsp:nvSpPr>
        <dsp:cNvPr id="0" name=""/>
        <dsp:cNvSpPr/>
      </dsp:nvSpPr>
      <dsp:spPr>
        <a:xfrm>
          <a:off x="7117079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Predict</a:t>
          </a:r>
          <a:endParaRPr lang="en-US" sz="4000" kern="1200" dirty="0"/>
        </a:p>
      </dsp:txBody>
      <dsp:txXfrm>
        <a:off x="7778089" y="0"/>
        <a:ext cx="3122977" cy="132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9B759-87A6-D74E-85DC-0F5F44065E5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F0BEA-BE2D-A34C-BCA5-9DA08745BE4B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 Process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Data</a:t>
          </a:r>
          <a:endParaRPr lang="en-US" sz="2400" kern="1200" dirty="0"/>
        </a:p>
      </dsp:txBody>
      <dsp:txXfrm>
        <a:off x="0" y="0"/>
        <a:ext cx="2103120" cy="1087834"/>
      </dsp:txXfrm>
    </dsp:sp>
    <dsp:sp modelId="{A2C89F56-2FAE-9747-813E-EECFF4029B6F}">
      <dsp:nvSpPr>
        <dsp:cNvPr id="0" name=""/>
        <dsp:cNvSpPr/>
      </dsp:nvSpPr>
      <dsp:spPr>
        <a:xfrm>
          <a:off x="2260854" y="25283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Remove unnecessary attributes (R)</a:t>
          </a:r>
        </a:p>
      </dsp:txBody>
      <dsp:txXfrm>
        <a:off x="2260854" y="25283"/>
        <a:ext cx="8254746" cy="505673"/>
      </dsp:txXfrm>
    </dsp:sp>
    <dsp:sp modelId="{67607B83-2096-7D45-8644-F0472857BC70}">
      <dsp:nvSpPr>
        <dsp:cNvPr id="0" name=""/>
        <dsp:cNvSpPr/>
      </dsp:nvSpPr>
      <dsp:spPr>
        <a:xfrm>
          <a:off x="2103120" y="53095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713D3B-7189-424C-8B6D-653823AC1CC1}">
      <dsp:nvSpPr>
        <dsp:cNvPr id="0" name=""/>
        <dsp:cNvSpPr/>
      </dsp:nvSpPr>
      <dsp:spPr>
        <a:xfrm>
          <a:off x="2260854" y="556240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Into numeric values (R)</a:t>
          </a:r>
          <a:endParaRPr lang="en-US" sz="1400" kern="1200" dirty="0"/>
        </a:p>
      </dsp:txBody>
      <dsp:txXfrm>
        <a:off x="2260854" y="556240"/>
        <a:ext cx="8254746" cy="505673"/>
      </dsp:txXfrm>
    </dsp:sp>
    <dsp:sp modelId="{24ED70C6-F0A1-F241-B24B-46AE6EEFAC4E}">
      <dsp:nvSpPr>
        <dsp:cNvPr id="0" name=""/>
        <dsp:cNvSpPr/>
      </dsp:nvSpPr>
      <dsp:spPr>
        <a:xfrm>
          <a:off x="2103120" y="10619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5A11A7-43E3-7944-9CC7-A1F6493356D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35013-4E58-B34F-9A5E-A8680C097C65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 Cluster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Data</a:t>
          </a:r>
          <a:endParaRPr lang="en-US" sz="2400" kern="1200" dirty="0"/>
        </a:p>
      </dsp:txBody>
      <dsp:txXfrm>
        <a:off x="0" y="1087834"/>
        <a:ext cx="2103120" cy="1087834"/>
      </dsp:txXfrm>
    </dsp:sp>
    <dsp:sp modelId="{54A3FA13-E0AF-D14F-B5F9-1A8ED76073F5}">
      <dsp:nvSpPr>
        <dsp:cNvPr id="0" name=""/>
        <dsp:cNvSpPr/>
      </dsp:nvSpPr>
      <dsp:spPr>
        <a:xfrm>
          <a:off x="2260854" y="1113118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rgbClr val="C00000"/>
              </a:solidFill>
            </a:rPr>
            <a:t>Cluster as supplied test set (</a:t>
          </a:r>
          <a:r>
            <a:rPr lang="en-US" altLang="ko-KR" sz="1400" kern="1200" dirty="0" err="1" smtClean="0">
              <a:solidFill>
                <a:srgbClr val="C00000"/>
              </a:solidFill>
            </a:rPr>
            <a:t>weka</a:t>
          </a:r>
          <a:r>
            <a:rPr lang="en-US" altLang="ko-KR" sz="1400" kern="1200" dirty="0" smtClean="0">
              <a:solidFill>
                <a:srgbClr val="C00000"/>
              </a:solidFill>
            </a:rPr>
            <a:t>)</a:t>
          </a:r>
          <a:endParaRPr lang="en-US" sz="1400" kern="1200" dirty="0"/>
        </a:p>
      </dsp:txBody>
      <dsp:txXfrm>
        <a:off x="2260854" y="1113118"/>
        <a:ext cx="8254746" cy="505673"/>
      </dsp:txXfrm>
    </dsp:sp>
    <dsp:sp modelId="{FE02558F-3C9F-7444-BA17-DCB6DEC56D47}">
      <dsp:nvSpPr>
        <dsp:cNvPr id="0" name=""/>
        <dsp:cNvSpPr/>
      </dsp:nvSpPr>
      <dsp:spPr>
        <a:xfrm>
          <a:off x="2103120" y="16187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217298-2DC6-F24A-987B-0D345281CC50}">
      <dsp:nvSpPr>
        <dsp:cNvPr id="0" name=""/>
        <dsp:cNvSpPr/>
      </dsp:nvSpPr>
      <dsp:spPr>
        <a:xfrm>
          <a:off x="2260854" y="1644074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Join (R)</a:t>
          </a:r>
          <a:endParaRPr lang="ko-KR" altLang="en-US" sz="1400" kern="1200" dirty="0" smtClean="0"/>
        </a:p>
      </dsp:txBody>
      <dsp:txXfrm>
        <a:off x="2260854" y="1644074"/>
        <a:ext cx="8254746" cy="505673"/>
      </dsp:txXfrm>
    </dsp:sp>
    <dsp:sp modelId="{A3479CB7-3281-504A-BAC4-932B2B6885C1}">
      <dsp:nvSpPr>
        <dsp:cNvPr id="0" name=""/>
        <dsp:cNvSpPr/>
      </dsp:nvSpPr>
      <dsp:spPr>
        <a:xfrm>
          <a:off x="2103120" y="214974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48E958-6B5C-1147-B82A-1BE23A5F816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327D9-96D6-B842-861F-145A6C21E2E2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 Classify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Test Data</a:t>
          </a:r>
          <a:endParaRPr lang="ko-KR" altLang="en-US" sz="2400" kern="1200" dirty="0" smtClean="0"/>
        </a:p>
      </dsp:txBody>
      <dsp:txXfrm>
        <a:off x="0" y="2175669"/>
        <a:ext cx="2103120" cy="1087834"/>
      </dsp:txXfrm>
    </dsp:sp>
    <dsp:sp modelId="{EF3FA77B-9983-F04D-A200-97A9AD9DF8FD}">
      <dsp:nvSpPr>
        <dsp:cNvPr id="0" name=""/>
        <dsp:cNvSpPr/>
      </dsp:nvSpPr>
      <dsp:spPr>
        <a:xfrm>
          <a:off x="2260854" y="219266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Add pseudo target (R)</a:t>
          </a:r>
          <a:endParaRPr lang="ko-KR" altLang="en-US" sz="1400" kern="1200" dirty="0" smtClean="0"/>
        </a:p>
      </dsp:txBody>
      <dsp:txXfrm>
        <a:off x="2260854" y="2192666"/>
        <a:ext cx="8254746" cy="339948"/>
      </dsp:txXfrm>
    </dsp:sp>
    <dsp:sp modelId="{766B7F4A-0099-714E-95D2-EF88682C3365}">
      <dsp:nvSpPr>
        <dsp:cNvPr id="0" name=""/>
        <dsp:cNvSpPr/>
      </dsp:nvSpPr>
      <dsp:spPr>
        <a:xfrm>
          <a:off x="2103120" y="25326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E537B9-37D8-AB47-9BE0-12AAADE60323}">
      <dsp:nvSpPr>
        <dsp:cNvPr id="0" name=""/>
        <dsp:cNvSpPr/>
      </dsp:nvSpPr>
      <dsp:spPr>
        <a:xfrm>
          <a:off x="2260854" y="254961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Temporarily remove </a:t>
          </a:r>
          <a:r>
            <a:rPr lang="en-US" sz="1400" kern="1200" dirty="0" err="1" smtClean="0"/>
            <a:t>srch_id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prop_id</a:t>
          </a:r>
          <a:r>
            <a:rPr lang="en-US" sz="1400" kern="1200" dirty="0" smtClean="0"/>
            <a:t> columns (R)</a:t>
          </a:r>
        </a:p>
      </dsp:txBody>
      <dsp:txXfrm>
        <a:off x="2260854" y="2549612"/>
        <a:ext cx="8254746" cy="339948"/>
      </dsp:txXfrm>
    </dsp:sp>
    <dsp:sp modelId="{48B5E064-1ED2-7843-BBB1-DCFCE0F16CA9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9EA040-A869-CB40-A7E1-EDDD49B54C65}">
      <dsp:nvSpPr>
        <dsp:cNvPr id="0" name=""/>
        <dsp:cNvSpPr/>
      </dsp:nvSpPr>
      <dsp:spPr>
        <a:xfrm>
          <a:off x="2260854" y="2906557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Predict as supplied test set (</a:t>
          </a:r>
          <a:r>
            <a:rPr lang="en-US" sz="1400" kern="1200" dirty="0" err="1" smtClean="0">
              <a:solidFill>
                <a:srgbClr val="C00000"/>
              </a:solidFill>
            </a:rPr>
            <a:t>weka</a:t>
          </a:r>
          <a:r>
            <a:rPr lang="en-US" sz="1400" kern="1200" dirty="0" smtClean="0">
              <a:solidFill>
                <a:srgbClr val="C00000"/>
              </a:solidFill>
            </a:rPr>
            <a:t>) </a:t>
          </a:r>
        </a:p>
      </dsp:txBody>
      <dsp:txXfrm>
        <a:off x="2260854" y="2906557"/>
        <a:ext cx="8254746" cy="339948"/>
      </dsp:txXfrm>
    </dsp:sp>
    <dsp:sp modelId="{7FBE632D-C1AE-A342-8C91-CFCCCBFFFB37}">
      <dsp:nvSpPr>
        <dsp:cNvPr id="0" name=""/>
        <dsp:cNvSpPr/>
      </dsp:nvSpPr>
      <dsp:spPr>
        <a:xfrm>
          <a:off x="2103120" y="32465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212274-AC1C-B44C-BA3E-941497732AB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E024C9-0317-0F4E-B45B-08AB12FF508A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4 Rank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the Result</a:t>
          </a:r>
        </a:p>
      </dsp:txBody>
      <dsp:txXfrm>
        <a:off x="0" y="3263503"/>
        <a:ext cx="2103120" cy="1087834"/>
      </dsp:txXfrm>
    </dsp:sp>
    <dsp:sp modelId="{39F33BE9-2D83-C441-862C-4E2EB3501933}">
      <dsp:nvSpPr>
        <dsp:cNvPr id="0" name=""/>
        <dsp:cNvSpPr/>
      </dsp:nvSpPr>
      <dsp:spPr>
        <a:xfrm>
          <a:off x="2260854" y="3280500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Text into csv (python) </a:t>
          </a:r>
          <a:endParaRPr lang="en-US" sz="1400" kern="1200" dirty="0" smtClean="0">
            <a:solidFill>
              <a:schemeClr val="tx1"/>
            </a:solidFill>
          </a:endParaRPr>
        </a:p>
      </dsp:txBody>
      <dsp:txXfrm>
        <a:off x="2260854" y="3280500"/>
        <a:ext cx="8254746" cy="339948"/>
      </dsp:txXfrm>
    </dsp:sp>
    <dsp:sp modelId="{A02148A2-6CFF-1943-ADAC-680F03524AA2}">
      <dsp:nvSpPr>
        <dsp:cNvPr id="0" name=""/>
        <dsp:cNvSpPr/>
      </dsp:nvSpPr>
      <dsp:spPr>
        <a:xfrm>
          <a:off x="2103120" y="36204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2FDFC3-B63B-3343-A4BF-FE8A8230716B}">
      <dsp:nvSpPr>
        <dsp:cNvPr id="0" name=""/>
        <dsp:cNvSpPr/>
      </dsp:nvSpPr>
      <dsp:spPr>
        <a:xfrm>
          <a:off x="2260854" y="363744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Join probability with data (R) </a:t>
          </a:r>
        </a:p>
      </dsp:txBody>
      <dsp:txXfrm>
        <a:off x="2260854" y="3637446"/>
        <a:ext cx="8254746" cy="339948"/>
      </dsp:txXfrm>
    </dsp:sp>
    <dsp:sp modelId="{0E257C85-4D3A-A845-AA71-73011C225B5D}">
      <dsp:nvSpPr>
        <dsp:cNvPr id="0" name=""/>
        <dsp:cNvSpPr/>
      </dsp:nvSpPr>
      <dsp:spPr>
        <a:xfrm>
          <a:off x="2103120" y="397739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EC9399-7401-764E-943B-FA0789C577D5}">
      <dsp:nvSpPr>
        <dsp:cNvPr id="0" name=""/>
        <dsp:cNvSpPr/>
      </dsp:nvSpPr>
      <dsp:spPr>
        <a:xfrm>
          <a:off x="2260854" y="399439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Sort by </a:t>
          </a:r>
          <a:r>
            <a:rPr lang="en-US" sz="1400" kern="1200" dirty="0" err="1" smtClean="0">
              <a:solidFill>
                <a:srgbClr val="C00000"/>
              </a:solidFill>
            </a:rPr>
            <a:t>srch_id</a:t>
          </a:r>
          <a:r>
            <a:rPr lang="en-US" sz="1400" kern="1200" dirty="0" smtClean="0">
              <a:solidFill>
                <a:srgbClr val="C00000"/>
              </a:solidFill>
            </a:rPr>
            <a:t>, probability (excel) 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2260854" y="3994392"/>
        <a:ext cx="8254746" cy="339948"/>
      </dsp:txXfrm>
    </dsp:sp>
    <dsp:sp modelId="{DC6540AE-FC8E-2647-869F-4317FFC96276}">
      <dsp:nvSpPr>
        <dsp:cNvPr id="0" name=""/>
        <dsp:cNvSpPr/>
      </dsp:nvSpPr>
      <dsp:spPr>
        <a:xfrm>
          <a:off x="2103120" y="43343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9A55D-3216-F941-B340-53724E374BF3}">
      <dsp:nvSpPr>
        <dsp:cNvPr id="0" name=""/>
        <dsp:cNvSpPr/>
      </dsp:nvSpPr>
      <dsp:spPr>
        <a:xfrm>
          <a:off x="0" y="0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##</a:t>
          </a:r>
          <a:r>
            <a:rPr lang="en-US" sz="2400" kern="1200" baseline="0" dirty="0" smtClean="0"/>
            <a:t> Hostel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Prop_id</a:t>
          </a:r>
          <a:r>
            <a:rPr lang="en-US" sz="1900" kern="1200" dirty="0" smtClean="0"/>
            <a:t> 7374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</dsp:txBody>
      <dsp:txXfrm>
        <a:off x="2239099" y="0"/>
        <a:ext cx="8276500" cy="1359793"/>
      </dsp:txXfrm>
    </dsp:sp>
    <dsp:sp modelId="{C1DE942D-C281-C647-B0A0-8051F6F5C6F1}">
      <dsp:nvSpPr>
        <dsp:cNvPr id="0" name=""/>
        <dsp:cNvSpPr/>
      </dsp:nvSpPr>
      <dsp:spPr>
        <a:xfrm>
          <a:off x="135979" y="135979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33ACA-820E-BF48-88A7-C8E891266AD2}">
      <dsp:nvSpPr>
        <dsp:cNvPr id="0" name=""/>
        <dsp:cNvSpPr/>
      </dsp:nvSpPr>
      <dsp:spPr>
        <a:xfrm>
          <a:off x="0" y="1495772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$$ Hotel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Prop_id</a:t>
          </a:r>
          <a:r>
            <a:rPr lang="en-US" sz="1900" kern="1200" dirty="0" smtClean="0"/>
            <a:t> 131173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</dsp:txBody>
      <dsp:txXfrm>
        <a:off x="2239099" y="1495772"/>
        <a:ext cx="8276500" cy="1359793"/>
      </dsp:txXfrm>
    </dsp:sp>
    <dsp:sp modelId="{C57A8D82-749D-F949-A433-F390F3BC5A84}">
      <dsp:nvSpPr>
        <dsp:cNvPr id="0" name=""/>
        <dsp:cNvSpPr/>
      </dsp:nvSpPr>
      <dsp:spPr>
        <a:xfrm>
          <a:off x="135979" y="1631751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C46BA-4AD8-9747-8D5D-2F76A37E44DF}">
      <dsp:nvSpPr>
        <dsp:cNvPr id="0" name=""/>
        <dsp:cNvSpPr/>
      </dsp:nvSpPr>
      <dsp:spPr>
        <a:xfrm>
          <a:off x="0" y="2991544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^^ Guest House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Prop_id</a:t>
          </a:r>
          <a:r>
            <a:rPr lang="en-US" sz="1900" kern="1200" dirty="0" smtClean="0"/>
            <a:t> 37331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</dsp:txBody>
      <dsp:txXfrm>
        <a:off x="2239099" y="2991544"/>
        <a:ext cx="8276500" cy="1359793"/>
      </dsp:txXfrm>
    </dsp:sp>
    <dsp:sp modelId="{70D8B4A1-BFE5-084A-B952-EB836A29FC5F}">
      <dsp:nvSpPr>
        <dsp:cNvPr id="0" name=""/>
        <dsp:cNvSpPr/>
      </dsp:nvSpPr>
      <dsp:spPr>
        <a:xfrm>
          <a:off x="135979" y="3127524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C33E-1E96-4742-B10F-807E07C17353}" type="datetimeFigureOut">
              <a:rPr lang="en-US" smtClean="0"/>
              <a:t>6/9/15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C91B-8E6D-C84E-B5BD-79B67855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3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2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8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1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Positively Correlated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Srch_length_of_stay</a:t>
            </a:r>
            <a:endParaRPr lang="en-US" dirty="0" smtClean="0"/>
          </a:p>
          <a:p>
            <a:r>
              <a:rPr lang="en-US" dirty="0" err="1" smtClean="0"/>
              <a:t>Srch_booking_window</a:t>
            </a:r>
            <a:endParaRPr lang="en-US" dirty="0" smtClean="0"/>
          </a:p>
          <a:p>
            <a:r>
              <a:rPr lang="en-US" dirty="0" err="1" smtClean="0"/>
              <a:t>Srch_room_count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Negatively Correlated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Prop_starrating</a:t>
            </a:r>
            <a:endParaRPr lang="en-US" dirty="0" smtClean="0"/>
          </a:p>
          <a:p>
            <a:r>
              <a:rPr lang="en-US" dirty="0" err="1" smtClean="0"/>
              <a:t>Prop_review_score</a:t>
            </a:r>
            <a:endParaRPr lang="en-US" dirty="0" smtClean="0"/>
          </a:p>
          <a:p>
            <a:r>
              <a:rPr lang="en-US" dirty="0" err="1" smtClean="0"/>
              <a:t>Prop_brand_bool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srch_Saturday_night_bool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2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15" name="Content Placeholder 14" descr="Screen Shot 2015-06-08 at 3.10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17" y="1825625"/>
            <a:ext cx="9274566" cy="4351338"/>
          </a:xfrm>
        </p:spPr>
      </p:pic>
    </p:spTree>
    <p:extLst>
      <p:ext uri="{BB962C8B-B14F-4D97-AF65-F5344CB8AC3E}">
        <p14:creationId xmlns:p14="http://schemas.microsoft.com/office/powerpoint/2010/main" val="10827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13" name="Content Placeholder 12" descr="Screen Shot 2015-06-08 at 3.10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56" y="1825625"/>
            <a:ext cx="8386488" cy="4351338"/>
          </a:xfrm>
        </p:spPr>
      </p:pic>
    </p:spTree>
    <p:extLst>
      <p:ext uri="{BB962C8B-B14F-4D97-AF65-F5344CB8AC3E}">
        <p14:creationId xmlns:p14="http://schemas.microsoft.com/office/powerpoint/2010/main" val="42328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4" name="Content Placeholder 3" descr="Screen Shot 2015-06-08 at 3.28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47" y="1825625"/>
            <a:ext cx="9005306" cy="4351338"/>
          </a:xfrm>
        </p:spPr>
      </p:pic>
    </p:spTree>
    <p:extLst>
      <p:ext uri="{BB962C8B-B14F-4D97-AF65-F5344CB8AC3E}">
        <p14:creationId xmlns:p14="http://schemas.microsoft.com/office/powerpoint/2010/main" val="23638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sort by </a:t>
            </a:r>
            <a:r>
              <a:rPr lang="en-US" dirty="0" err="1" smtClean="0"/>
              <a:t>srch_id</a:t>
            </a:r>
            <a:r>
              <a:rPr lang="en-US" dirty="0"/>
              <a:t> </a:t>
            </a:r>
            <a:r>
              <a:rPr lang="en-US" dirty="0" smtClean="0"/>
              <a:t>&amp; probability</a:t>
            </a:r>
            <a:endParaRPr lang="en-US" dirty="0"/>
          </a:p>
        </p:txBody>
      </p:sp>
      <p:pic>
        <p:nvPicPr>
          <p:cNvPr id="4" name="Content Placeholder 3" descr="Screen Shot 2015-06-08 at 3.14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86" y="1825625"/>
            <a:ext cx="1908027" cy="4351338"/>
          </a:xfrm>
        </p:spPr>
      </p:pic>
    </p:spTree>
    <p:extLst>
      <p:ext uri="{BB962C8B-B14F-4D97-AF65-F5344CB8AC3E}">
        <p14:creationId xmlns:p14="http://schemas.microsoft.com/office/powerpoint/2010/main" val="40761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sort by </a:t>
            </a:r>
            <a:r>
              <a:rPr lang="en-US" dirty="0" err="1" smtClean="0"/>
              <a:t>srch_id</a:t>
            </a:r>
            <a:r>
              <a:rPr lang="en-US" dirty="0"/>
              <a:t> </a:t>
            </a:r>
            <a:r>
              <a:rPr lang="en-US" dirty="0" smtClean="0"/>
              <a:t>&amp; probability</a:t>
            </a:r>
            <a:endParaRPr lang="en-US" dirty="0"/>
          </a:p>
        </p:txBody>
      </p:sp>
      <p:pic>
        <p:nvPicPr>
          <p:cNvPr id="5" name="Content Placeholder 4" descr="Screen Shot 2015-06-08 at 3.15.3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" b="2172"/>
          <a:stretch/>
        </p:blipFill>
        <p:spPr>
          <a:xfrm>
            <a:off x="2025248" y="2650603"/>
            <a:ext cx="2794000" cy="2615877"/>
          </a:xfrm>
        </p:spPr>
      </p:pic>
      <p:sp>
        <p:nvSpPr>
          <p:cNvPr id="6" name="Rectangle 5"/>
          <p:cNvSpPr/>
          <p:nvPr/>
        </p:nvSpPr>
        <p:spPr>
          <a:xfrm>
            <a:off x="6096000" y="2523283"/>
            <a:ext cx="3858228" cy="601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Probability of clicking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4734046"/>
            <a:ext cx="3858228" cy="60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Lowest Probability of clicking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637363" y="3230117"/>
            <a:ext cx="775503" cy="1434479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5671069"/>
            <a:ext cx="10690185" cy="915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Task Complete: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개인별로 </a:t>
            </a:r>
            <a:r>
              <a:rPr lang="ko-KR" altLang="en-US" dirty="0">
                <a:solidFill>
                  <a:schemeClr val="tx1"/>
                </a:solidFill>
              </a:rPr>
              <a:t>구매확률이 가장 높은 순서로 호텔 상품을 배열하여 구매율을 향상시킨다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3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결과 예시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54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Positively Correlated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숙박 기간이 길수록</a:t>
            </a:r>
          </a:p>
          <a:p>
            <a:r>
              <a:rPr lang="ko-KR" altLang="en-US" dirty="0" smtClean="0"/>
              <a:t>여행 전에 미리 알아볼수록</a:t>
            </a:r>
          </a:p>
          <a:p>
            <a:r>
              <a:rPr lang="ko-KR" altLang="en-US" dirty="0" smtClean="0"/>
              <a:t>예약 방 갯수가 많을 수록</a:t>
            </a:r>
            <a:endParaRPr lang="ko-KR" alt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Negatively Correlated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별점이 낮을수록</a:t>
            </a:r>
          </a:p>
          <a:p>
            <a:r>
              <a:rPr lang="ko-KR" altLang="en-US" dirty="0" smtClean="0"/>
              <a:t>평점이 낮을수록</a:t>
            </a:r>
          </a:p>
          <a:p>
            <a:r>
              <a:rPr lang="ko-KR" altLang="en-US" dirty="0" smtClean="0"/>
              <a:t>브랜드 호텔이 아닐수록</a:t>
            </a:r>
          </a:p>
          <a:p>
            <a:endParaRPr lang="en-US" dirty="0" smtClean="0"/>
          </a:p>
          <a:p>
            <a:r>
              <a:rPr lang="ko-KR" altLang="en-US" dirty="0" smtClean="0"/>
              <a:t>숙박기간 중에 토요일이 포함되지 않을수록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Predict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Predict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838461"/>
              </p:ext>
            </p:extLst>
          </p:nvPr>
        </p:nvGraphicFramePr>
        <p:xfrm>
          <a:off x="330005" y="1473934"/>
          <a:ext cx="11567160" cy="132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273"/>
              </p:ext>
            </p:extLst>
          </p:nvPr>
        </p:nvGraphicFramePr>
        <p:xfrm>
          <a:off x="855785" y="3090449"/>
          <a:ext cx="11031414" cy="322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138"/>
                <a:gridCol w="3677138"/>
                <a:gridCol w="3677138"/>
              </a:tblGrid>
              <a:tr h="3222427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Sampling 1 from each </a:t>
                      </a:r>
                      <a:r>
                        <a:rPr lang="en-US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srch_id</a:t>
                      </a:r>
                      <a:endParaRPr 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non-numeric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data into numeric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Delete unnecessary attributes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numeric target value into non-numeric data type (to run logistic regression)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Clustering into 3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Find optimum set of attributes (Classify: logistic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Process test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Cluster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Classify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Rank the result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8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Cluster Test Data:</a:t>
            </a:r>
            <a:br>
              <a:rPr lang="en-US" dirty="0" smtClean="0"/>
            </a:br>
            <a:r>
              <a:rPr lang="en-US" dirty="0" smtClean="0"/>
              <a:t>cluster with supplied test set</a:t>
            </a:r>
            <a:endParaRPr lang="en-US" dirty="0"/>
          </a:p>
        </p:txBody>
      </p:sp>
      <p:pic>
        <p:nvPicPr>
          <p:cNvPr id="10" name="Content Placeholder 9" descr="Screen Shot 2015-06-08 at 2.59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73" y="1825625"/>
            <a:ext cx="9154011" cy="4351338"/>
          </a:xfrm>
        </p:spPr>
      </p:pic>
      <p:pic>
        <p:nvPicPr>
          <p:cNvPr id="5" name="Picture 4" descr="Screen Shot 2015-06-08 at 11.03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22" y="4981300"/>
            <a:ext cx="3492500" cy="15621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1" name="Frame 10"/>
          <p:cNvSpPr/>
          <p:nvPr/>
        </p:nvSpPr>
        <p:spPr>
          <a:xfrm>
            <a:off x="1687652" y="3567611"/>
            <a:ext cx="3627391" cy="3737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21239737">
            <a:off x="5354268" y="3398775"/>
            <a:ext cx="1333198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0800000">
            <a:off x="3400076" y="5686519"/>
            <a:ext cx="2297346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Classify Test Data: </a:t>
            </a:r>
            <a:br>
              <a:rPr lang="en-US" dirty="0" smtClean="0"/>
            </a:br>
            <a:r>
              <a:rPr lang="en-US" dirty="0" smtClean="0"/>
              <a:t>split into clusters &amp; add pseudo targets</a:t>
            </a:r>
            <a:endParaRPr lang="en-US" dirty="0"/>
          </a:p>
        </p:txBody>
      </p:sp>
      <p:pic>
        <p:nvPicPr>
          <p:cNvPr id="4" name="Content Placeholder 3" descr="Screen Shot 2015-06-08 at 2.53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79" y="1825625"/>
            <a:ext cx="7636842" cy="4351338"/>
          </a:xfrm>
        </p:spPr>
      </p:pic>
    </p:spTree>
    <p:extLst>
      <p:ext uri="{BB962C8B-B14F-4D97-AF65-F5344CB8AC3E}">
        <p14:creationId xmlns:p14="http://schemas.microsoft.com/office/powerpoint/2010/main" val="29912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Classify Test Data: </a:t>
            </a:r>
            <a:br>
              <a:rPr lang="en-US" dirty="0" smtClean="0"/>
            </a:br>
            <a:r>
              <a:rPr lang="en-US" dirty="0" smtClean="0"/>
              <a:t>classify with supplied test set</a:t>
            </a:r>
            <a:endParaRPr lang="en-US" dirty="0"/>
          </a:p>
        </p:txBody>
      </p:sp>
      <p:pic>
        <p:nvPicPr>
          <p:cNvPr id="4" name="Content Placeholder 3" descr="Screen Shot 2015-06-08 at 2.56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12144"/>
            <a:ext cx="10134600" cy="4178300"/>
          </a:xfrm>
        </p:spPr>
      </p:pic>
      <p:sp>
        <p:nvSpPr>
          <p:cNvPr id="5" name="Frame 4"/>
          <p:cNvSpPr/>
          <p:nvPr/>
        </p:nvSpPr>
        <p:spPr>
          <a:xfrm>
            <a:off x="1155217" y="3891703"/>
            <a:ext cx="3627391" cy="3737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rot="20724584">
            <a:off x="4822883" y="3615034"/>
            <a:ext cx="1333198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854639"/>
            <a:ext cx="5157787" cy="384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pic>
        <p:nvPicPr>
          <p:cNvPr id="8" name="Content Placeholder 7" descr="Screen Shot 2015-06-08 at 3.05.47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04" y="2505075"/>
            <a:ext cx="5142353" cy="36845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854639"/>
            <a:ext cx="5183188" cy="384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.csv</a:t>
            </a:r>
            <a:endParaRPr lang="en-US" dirty="0"/>
          </a:p>
        </p:txBody>
      </p:sp>
      <p:pic>
        <p:nvPicPr>
          <p:cNvPr id="10" name="Content Placeholder 9" descr="Screen Shot 2015-06-08 at 3.08.59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20" y="2505075"/>
            <a:ext cx="1008748" cy="3684588"/>
          </a:xfrm>
        </p:spPr>
      </p:pic>
      <p:sp>
        <p:nvSpPr>
          <p:cNvPr id="9" name="Frame 8"/>
          <p:cNvSpPr/>
          <p:nvPr/>
        </p:nvSpPr>
        <p:spPr>
          <a:xfrm>
            <a:off x="3703899" y="2925558"/>
            <a:ext cx="763929" cy="3394220"/>
          </a:xfrm>
          <a:prstGeom prst="frame">
            <a:avLst>
              <a:gd name="adj1" fmla="val 694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278</Words>
  <Application>Microsoft Macintosh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맑은 고딕</vt:lpstr>
      <vt:lpstr>Arial</vt:lpstr>
      <vt:lpstr>Office 테마</vt:lpstr>
      <vt:lpstr>Coefficients</vt:lpstr>
      <vt:lpstr>Coefficients</vt:lpstr>
      <vt:lpstr>4 Predict</vt:lpstr>
      <vt:lpstr>4 Predict</vt:lpstr>
      <vt:lpstr>Predict</vt:lpstr>
      <vt:lpstr>2 Cluster Test Data: cluster with supplied test set</vt:lpstr>
      <vt:lpstr>3 Classify Test Data:  split into clusters &amp; add pseudo targets</vt:lpstr>
      <vt:lpstr>3 Classify Test Data:  classify with supplied test set</vt:lpstr>
      <vt:lpstr>4 Rank the Result: Probability text into csv file</vt:lpstr>
      <vt:lpstr>4 Rank the Result: Probability text into csv file</vt:lpstr>
      <vt:lpstr>4 Rank the Result: Probability text into csv file</vt:lpstr>
      <vt:lpstr>4 Rank the Result: Probability text into csv file</vt:lpstr>
      <vt:lpstr>4 Rank the Result: sort by srch_id &amp; probability</vt:lpstr>
      <vt:lpstr>4 Rank the Result: sort by srch_id &amp; probability</vt:lpstr>
      <vt:lpstr>검색 결과 예시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Expedia Hotel Searches</dc:title>
  <dc:creator>Heekyung Yoon</dc:creator>
  <cp:lastModifiedBy>Microsoft Office User</cp:lastModifiedBy>
  <cp:revision>57</cp:revision>
  <dcterms:created xsi:type="dcterms:W3CDTF">2015-04-14T12:28:00Z</dcterms:created>
  <dcterms:modified xsi:type="dcterms:W3CDTF">2015-06-09T08:39:42Z</dcterms:modified>
</cp:coreProperties>
</file>