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86" r:id="rId7"/>
    <p:sldId id="287" r:id="rId8"/>
    <p:sldId id="288" r:id="rId9"/>
    <p:sldId id="291" r:id="rId10"/>
    <p:sldId id="289" r:id="rId11"/>
    <p:sldId id="290" r:id="rId12"/>
    <p:sldId id="292"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8596C0-27C7-40A2-96F1-CC82DF723330}" v="43" dt="2024-03-08T03:04:32.9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8" autoAdjust="0"/>
    <p:restoredTop sz="94660"/>
  </p:normalViewPr>
  <p:slideViewPr>
    <p:cSldViewPr snapToGrid="0">
      <p:cViewPr varScale="1">
        <p:scale>
          <a:sx n="88" d="100"/>
          <a:sy n="88" d="100"/>
        </p:scale>
        <p:origin x="81" y="501"/>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sundara2004@outlook.com" userId="156c935844b2d9dc" providerId="LiveId" clId="{268596C0-27C7-40A2-96F1-CC82DF723330}"/>
    <pc:docChg chg="undo custSel addSld delSld modSld">
      <pc:chgData name="hemasundara2004@outlook.com" userId="156c935844b2d9dc" providerId="LiveId" clId="{268596C0-27C7-40A2-96F1-CC82DF723330}" dt="2024-03-08T03:18:18.276" v="616" actId="14100"/>
      <pc:docMkLst>
        <pc:docMk/>
      </pc:docMkLst>
      <pc:sldChg chg="modSp mod">
        <pc:chgData name="hemasundara2004@outlook.com" userId="156c935844b2d9dc" providerId="LiveId" clId="{268596C0-27C7-40A2-96F1-CC82DF723330}" dt="2024-03-08T02:47:07.041" v="568" actId="115"/>
        <pc:sldMkLst>
          <pc:docMk/>
          <pc:sldMk cId="3733486012" sldId="258"/>
        </pc:sldMkLst>
        <pc:spChg chg="mod">
          <ac:chgData name="hemasundara2004@outlook.com" userId="156c935844b2d9dc" providerId="LiveId" clId="{268596C0-27C7-40A2-96F1-CC82DF723330}" dt="2024-03-08T02:47:07.041" v="568" actId="115"/>
          <ac:spMkLst>
            <pc:docMk/>
            <pc:sldMk cId="3733486012" sldId="258"/>
            <ac:spMk id="7" creationId="{7875C19A-1AAE-476A-A316-A2CF92D763D3}"/>
          </ac:spMkLst>
        </pc:spChg>
      </pc:sldChg>
      <pc:sldChg chg="del">
        <pc:chgData name="hemasundara2004@outlook.com" userId="156c935844b2d9dc" providerId="LiveId" clId="{268596C0-27C7-40A2-96F1-CC82DF723330}" dt="2024-03-07T18:41:25.118" v="537" actId="47"/>
        <pc:sldMkLst>
          <pc:docMk/>
          <pc:sldMk cId="3607270498" sldId="261"/>
        </pc:sldMkLst>
      </pc:sldChg>
      <pc:sldChg chg="del">
        <pc:chgData name="hemasundara2004@outlook.com" userId="156c935844b2d9dc" providerId="LiveId" clId="{268596C0-27C7-40A2-96F1-CC82DF723330}" dt="2024-03-07T18:41:27.464" v="538" actId="47"/>
        <pc:sldMkLst>
          <pc:docMk/>
          <pc:sldMk cId="3892131414" sldId="262"/>
        </pc:sldMkLst>
      </pc:sldChg>
      <pc:sldChg chg="del">
        <pc:chgData name="hemasundara2004@outlook.com" userId="156c935844b2d9dc" providerId="LiveId" clId="{268596C0-27C7-40A2-96F1-CC82DF723330}" dt="2024-03-07T18:41:29.496" v="540" actId="47"/>
        <pc:sldMkLst>
          <pc:docMk/>
          <pc:sldMk cId="663103393" sldId="264"/>
        </pc:sldMkLst>
      </pc:sldChg>
      <pc:sldChg chg="del">
        <pc:chgData name="hemasundara2004@outlook.com" userId="156c935844b2d9dc" providerId="LiveId" clId="{268596C0-27C7-40A2-96F1-CC82DF723330}" dt="2024-03-07T18:41:30.225" v="541" actId="47"/>
        <pc:sldMkLst>
          <pc:docMk/>
          <pc:sldMk cId="1065425595" sldId="266"/>
        </pc:sldMkLst>
      </pc:sldChg>
      <pc:sldChg chg="del">
        <pc:chgData name="hemasundara2004@outlook.com" userId="156c935844b2d9dc" providerId="LiveId" clId="{268596C0-27C7-40A2-96F1-CC82DF723330}" dt="2024-03-07T18:41:31.633" v="543" actId="47"/>
        <pc:sldMkLst>
          <pc:docMk/>
          <pc:sldMk cId="914134537" sldId="267"/>
        </pc:sldMkLst>
      </pc:sldChg>
      <pc:sldChg chg="modSp add del mod">
        <pc:chgData name="hemasundara2004@outlook.com" userId="156c935844b2d9dc" providerId="LiveId" clId="{268596C0-27C7-40A2-96F1-CC82DF723330}" dt="2024-03-08T02:48:51.530" v="581" actId="115"/>
        <pc:sldMkLst>
          <pc:docMk/>
          <pc:sldMk cId="44069682" sldId="268"/>
        </pc:sldMkLst>
        <pc:spChg chg="mod">
          <ac:chgData name="hemasundara2004@outlook.com" userId="156c935844b2d9dc" providerId="LiveId" clId="{268596C0-27C7-40A2-96F1-CC82DF723330}" dt="2024-03-08T02:48:51.530" v="581" actId="115"/>
          <ac:spMkLst>
            <pc:docMk/>
            <pc:sldMk cId="44069682" sldId="268"/>
            <ac:spMk id="2" creationId="{632BE5BF-9922-45FB-8F3F-4446D40A051B}"/>
          </ac:spMkLst>
        </pc:spChg>
      </pc:sldChg>
      <pc:sldChg chg="del">
        <pc:chgData name="hemasundara2004@outlook.com" userId="156c935844b2d9dc" providerId="LiveId" clId="{268596C0-27C7-40A2-96F1-CC82DF723330}" dt="2024-03-07T18:41:32.421" v="544" actId="47"/>
        <pc:sldMkLst>
          <pc:docMk/>
          <pc:sldMk cId="429771863" sldId="269"/>
        </pc:sldMkLst>
      </pc:sldChg>
      <pc:sldChg chg="del">
        <pc:chgData name="hemasundara2004@outlook.com" userId="156c935844b2d9dc" providerId="LiveId" clId="{268596C0-27C7-40A2-96F1-CC82DF723330}" dt="2024-03-07T18:41:28.635" v="539" actId="47"/>
        <pc:sldMkLst>
          <pc:docMk/>
          <pc:sldMk cId="451187730" sldId="283"/>
        </pc:sldMkLst>
      </pc:sldChg>
      <pc:sldChg chg="del">
        <pc:chgData name="hemasundara2004@outlook.com" userId="156c935844b2d9dc" providerId="LiveId" clId="{268596C0-27C7-40A2-96F1-CC82DF723330}" dt="2024-03-07T18:41:30.888" v="542" actId="47"/>
        <pc:sldMkLst>
          <pc:docMk/>
          <pc:sldMk cId="3322300142" sldId="284"/>
        </pc:sldMkLst>
      </pc:sldChg>
      <pc:sldChg chg="add del">
        <pc:chgData name="hemasundara2004@outlook.com" userId="156c935844b2d9dc" providerId="LiveId" clId="{268596C0-27C7-40A2-96F1-CC82DF723330}" dt="2024-03-07T18:43:32.053" v="558" actId="47"/>
        <pc:sldMkLst>
          <pc:docMk/>
          <pc:sldMk cId="59582380" sldId="285"/>
        </pc:sldMkLst>
      </pc:sldChg>
      <pc:sldChg chg="addSp delSp modSp new mod">
        <pc:chgData name="hemasundara2004@outlook.com" userId="156c935844b2d9dc" providerId="LiveId" clId="{268596C0-27C7-40A2-96F1-CC82DF723330}" dt="2024-03-08T03:09:02.486" v="610" actId="20577"/>
        <pc:sldMkLst>
          <pc:docMk/>
          <pc:sldMk cId="3186520120" sldId="286"/>
        </pc:sldMkLst>
        <pc:spChg chg="mod">
          <ac:chgData name="hemasundara2004@outlook.com" userId="156c935844b2d9dc" providerId="LiveId" clId="{268596C0-27C7-40A2-96F1-CC82DF723330}" dt="2024-03-08T02:47:15.813" v="569" actId="115"/>
          <ac:spMkLst>
            <pc:docMk/>
            <pc:sldMk cId="3186520120" sldId="286"/>
            <ac:spMk id="2" creationId="{B11A6DA7-7C3D-B613-83A2-314B1837D073}"/>
          </ac:spMkLst>
        </pc:spChg>
        <pc:spChg chg="add del mod">
          <ac:chgData name="hemasundara2004@outlook.com" userId="156c935844b2d9dc" providerId="LiveId" clId="{268596C0-27C7-40A2-96F1-CC82DF723330}" dt="2024-03-08T03:09:02.486" v="610" actId="20577"/>
          <ac:spMkLst>
            <pc:docMk/>
            <pc:sldMk cId="3186520120" sldId="286"/>
            <ac:spMk id="4" creationId="{C3E88BEC-00CE-46B4-80C5-361BAC51613C}"/>
          </ac:spMkLst>
        </pc:spChg>
        <pc:spChg chg="add">
          <ac:chgData name="hemasundara2004@outlook.com" userId="156c935844b2d9dc" providerId="LiveId" clId="{268596C0-27C7-40A2-96F1-CC82DF723330}" dt="2024-03-07T17:52:40.266" v="40"/>
          <ac:spMkLst>
            <pc:docMk/>
            <pc:sldMk cId="3186520120" sldId="286"/>
            <ac:spMk id="5" creationId="{0B11BC10-7609-CC02-2C63-4C036A2DC276}"/>
          </ac:spMkLst>
        </pc:spChg>
        <pc:spChg chg="add">
          <ac:chgData name="hemasundara2004@outlook.com" userId="156c935844b2d9dc" providerId="LiveId" clId="{268596C0-27C7-40A2-96F1-CC82DF723330}" dt="2024-03-07T17:52:40.266" v="40"/>
          <ac:spMkLst>
            <pc:docMk/>
            <pc:sldMk cId="3186520120" sldId="286"/>
            <ac:spMk id="6" creationId="{D4D826A3-29DF-C423-7807-D66A4550EBFB}"/>
          </ac:spMkLst>
        </pc:spChg>
        <pc:spChg chg="add">
          <ac:chgData name="hemasundara2004@outlook.com" userId="156c935844b2d9dc" providerId="LiveId" clId="{268596C0-27C7-40A2-96F1-CC82DF723330}" dt="2024-03-07T17:52:46.914" v="41"/>
          <ac:spMkLst>
            <pc:docMk/>
            <pc:sldMk cId="3186520120" sldId="286"/>
            <ac:spMk id="7" creationId="{EE83127C-3A8D-2CBD-335C-5CAF4D728064}"/>
          </ac:spMkLst>
        </pc:spChg>
        <pc:spChg chg="add">
          <ac:chgData name="hemasundara2004@outlook.com" userId="156c935844b2d9dc" providerId="LiveId" clId="{268596C0-27C7-40A2-96F1-CC82DF723330}" dt="2024-03-07T17:52:46.914" v="41"/>
          <ac:spMkLst>
            <pc:docMk/>
            <pc:sldMk cId="3186520120" sldId="286"/>
            <ac:spMk id="8" creationId="{20B37E7F-1DAF-CBD9-9D8D-5D96D85E7AAF}"/>
          </ac:spMkLst>
        </pc:spChg>
        <pc:spChg chg="add">
          <ac:chgData name="hemasundara2004@outlook.com" userId="156c935844b2d9dc" providerId="LiveId" clId="{268596C0-27C7-40A2-96F1-CC82DF723330}" dt="2024-03-07T17:52:56.799" v="43"/>
          <ac:spMkLst>
            <pc:docMk/>
            <pc:sldMk cId="3186520120" sldId="286"/>
            <ac:spMk id="9" creationId="{5405EDBA-7FA9-A733-E51C-24834831644B}"/>
          </ac:spMkLst>
        </pc:spChg>
        <pc:spChg chg="add">
          <ac:chgData name="hemasundara2004@outlook.com" userId="156c935844b2d9dc" providerId="LiveId" clId="{268596C0-27C7-40A2-96F1-CC82DF723330}" dt="2024-03-07T17:52:56.799" v="43"/>
          <ac:spMkLst>
            <pc:docMk/>
            <pc:sldMk cId="3186520120" sldId="286"/>
            <ac:spMk id="10" creationId="{26D68A50-0C36-7928-B93D-01944040F793}"/>
          </ac:spMkLst>
        </pc:spChg>
        <pc:spChg chg="add mod">
          <ac:chgData name="hemasundara2004@outlook.com" userId="156c935844b2d9dc" providerId="LiveId" clId="{268596C0-27C7-40A2-96F1-CC82DF723330}" dt="2024-03-07T17:53:15.434" v="51"/>
          <ac:spMkLst>
            <pc:docMk/>
            <pc:sldMk cId="3186520120" sldId="286"/>
            <ac:spMk id="11" creationId="{A0E5A889-E6AA-B63B-32D4-6137796F6E8A}"/>
          </ac:spMkLst>
        </pc:spChg>
        <pc:spChg chg="add mod">
          <ac:chgData name="hemasundara2004@outlook.com" userId="156c935844b2d9dc" providerId="LiveId" clId="{268596C0-27C7-40A2-96F1-CC82DF723330}" dt="2024-03-07T17:53:15.434" v="51"/>
          <ac:spMkLst>
            <pc:docMk/>
            <pc:sldMk cId="3186520120" sldId="286"/>
            <ac:spMk id="12" creationId="{54B8403E-49F3-BC78-660C-50EA93F7E146}"/>
          </ac:spMkLst>
        </pc:spChg>
        <pc:spChg chg="add mod">
          <ac:chgData name="hemasundara2004@outlook.com" userId="156c935844b2d9dc" providerId="LiveId" clId="{268596C0-27C7-40A2-96F1-CC82DF723330}" dt="2024-03-07T17:53:15.404" v="50"/>
          <ac:spMkLst>
            <pc:docMk/>
            <pc:sldMk cId="3186520120" sldId="286"/>
            <ac:spMk id="13" creationId="{BC5EDFA1-9EA2-1BB8-473B-4AF55ED00FF1}"/>
          </ac:spMkLst>
        </pc:spChg>
        <pc:spChg chg="add mod">
          <ac:chgData name="hemasundara2004@outlook.com" userId="156c935844b2d9dc" providerId="LiveId" clId="{268596C0-27C7-40A2-96F1-CC82DF723330}" dt="2024-03-07T17:53:15.404" v="50"/>
          <ac:spMkLst>
            <pc:docMk/>
            <pc:sldMk cId="3186520120" sldId="286"/>
            <ac:spMk id="14" creationId="{D599B636-952C-7871-F8EE-C26CEAD8A84F}"/>
          </ac:spMkLst>
        </pc:spChg>
        <pc:spChg chg="add mod">
          <ac:chgData name="hemasundara2004@outlook.com" userId="156c935844b2d9dc" providerId="LiveId" clId="{268596C0-27C7-40A2-96F1-CC82DF723330}" dt="2024-03-07T17:53:15.370" v="49"/>
          <ac:spMkLst>
            <pc:docMk/>
            <pc:sldMk cId="3186520120" sldId="286"/>
            <ac:spMk id="15" creationId="{76A46175-5482-9FB7-A31C-4A48E88EC320}"/>
          </ac:spMkLst>
        </pc:spChg>
        <pc:spChg chg="add mod">
          <ac:chgData name="hemasundara2004@outlook.com" userId="156c935844b2d9dc" providerId="LiveId" clId="{268596C0-27C7-40A2-96F1-CC82DF723330}" dt="2024-03-07T17:53:15.370" v="49"/>
          <ac:spMkLst>
            <pc:docMk/>
            <pc:sldMk cId="3186520120" sldId="286"/>
            <ac:spMk id="16" creationId="{758A3E6F-8C48-9AF2-165F-A8641E53ED1B}"/>
          </ac:spMkLst>
        </pc:spChg>
        <pc:spChg chg="add mod">
          <ac:chgData name="hemasundara2004@outlook.com" userId="156c935844b2d9dc" providerId="LiveId" clId="{268596C0-27C7-40A2-96F1-CC82DF723330}" dt="2024-03-07T17:53:14.862" v="48"/>
          <ac:spMkLst>
            <pc:docMk/>
            <pc:sldMk cId="3186520120" sldId="286"/>
            <ac:spMk id="17" creationId="{7BB9C677-4092-A9CD-DBC1-AB89064AE0B1}"/>
          </ac:spMkLst>
        </pc:spChg>
        <pc:spChg chg="add mod">
          <ac:chgData name="hemasundara2004@outlook.com" userId="156c935844b2d9dc" providerId="LiveId" clId="{268596C0-27C7-40A2-96F1-CC82DF723330}" dt="2024-03-07T17:53:14.862" v="48"/>
          <ac:spMkLst>
            <pc:docMk/>
            <pc:sldMk cId="3186520120" sldId="286"/>
            <ac:spMk id="18" creationId="{8E151277-496F-2E9C-7A4D-A42B3C87E350}"/>
          </ac:spMkLst>
        </pc:spChg>
        <pc:spChg chg="add del">
          <ac:chgData name="hemasundara2004@outlook.com" userId="156c935844b2d9dc" providerId="LiveId" clId="{268596C0-27C7-40A2-96F1-CC82DF723330}" dt="2024-03-07T17:53:22.100" v="56" actId="478"/>
          <ac:spMkLst>
            <pc:docMk/>
            <pc:sldMk cId="3186520120" sldId="286"/>
            <ac:spMk id="19" creationId="{A84C7B1D-8F67-17D5-0002-8B59DC1B2E0A}"/>
          </ac:spMkLst>
        </pc:spChg>
        <pc:spChg chg="add del">
          <ac:chgData name="hemasundara2004@outlook.com" userId="156c935844b2d9dc" providerId="LiveId" clId="{268596C0-27C7-40A2-96F1-CC82DF723330}" dt="2024-03-07T17:53:22.100" v="56" actId="478"/>
          <ac:spMkLst>
            <pc:docMk/>
            <pc:sldMk cId="3186520120" sldId="286"/>
            <ac:spMk id="20" creationId="{881ADA7D-4BF5-E077-32DE-15725E387B5E}"/>
          </ac:spMkLst>
        </pc:spChg>
        <pc:spChg chg="add mod">
          <ac:chgData name="hemasundara2004@outlook.com" userId="156c935844b2d9dc" providerId="LiveId" clId="{268596C0-27C7-40A2-96F1-CC82DF723330}" dt="2024-03-07T17:53:40.956" v="63" actId="14100"/>
          <ac:spMkLst>
            <pc:docMk/>
            <pc:sldMk cId="3186520120" sldId="286"/>
            <ac:spMk id="21" creationId="{898E3FD8-D753-3DFC-CC55-1A4E205C2256}"/>
          </ac:spMkLst>
        </pc:spChg>
        <pc:spChg chg="add mod">
          <ac:chgData name="hemasundara2004@outlook.com" userId="156c935844b2d9dc" providerId="LiveId" clId="{268596C0-27C7-40A2-96F1-CC82DF723330}" dt="2024-03-07T17:53:40.956" v="63" actId="14100"/>
          <ac:spMkLst>
            <pc:docMk/>
            <pc:sldMk cId="3186520120" sldId="286"/>
            <ac:spMk id="22" creationId="{246EA9BF-2BD9-4FCE-1EBC-B9BAD3A541EA}"/>
          </ac:spMkLst>
        </pc:spChg>
        <pc:spChg chg="add">
          <ac:chgData name="hemasundara2004@outlook.com" userId="156c935844b2d9dc" providerId="LiveId" clId="{268596C0-27C7-40A2-96F1-CC82DF723330}" dt="2024-03-07T17:53:58.006" v="66"/>
          <ac:spMkLst>
            <pc:docMk/>
            <pc:sldMk cId="3186520120" sldId="286"/>
            <ac:spMk id="23" creationId="{2FEAA5AC-731A-B428-D335-8D0587858FD4}"/>
          </ac:spMkLst>
        </pc:spChg>
        <pc:spChg chg="add">
          <ac:chgData name="hemasundara2004@outlook.com" userId="156c935844b2d9dc" providerId="LiveId" clId="{268596C0-27C7-40A2-96F1-CC82DF723330}" dt="2024-03-07T17:53:58.006" v="66"/>
          <ac:spMkLst>
            <pc:docMk/>
            <pc:sldMk cId="3186520120" sldId="286"/>
            <ac:spMk id="24" creationId="{FB6AF98E-919A-EB2A-0F3C-2FED324BDB95}"/>
          </ac:spMkLst>
        </pc:spChg>
        <pc:spChg chg="add">
          <ac:chgData name="hemasundara2004@outlook.com" userId="156c935844b2d9dc" providerId="LiveId" clId="{268596C0-27C7-40A2-96F1-CC82DF723330}" dt="2024-03-07T17:54:10.788" v="67"/>
          <ac:spMkLst>
            <pc:docMk/>
            <pc:sldMk cId="3186520120" sldId="286"/>
            <ac:spMk id="25" creationId="{ADA691C3-B828-CDCE-E19A-BD1E6518E220}"/>
          </ac:spMkLst>
        </pc:spChg>
        <pc:spChg chg="add">
          <ac:chgData name="hemasundara2004@outlook.com" userId="156c935844b2d9dc" providerId="LiveId" clId="{268596C0-27C7-40A2-96F1-CC82DF723330}" dt="2024-03-07T17:54:10.788" v="67"/>
          <ac:spMkLst>
            <pc:docMk/>
            <pc:sldMk cId="3186520120" sldId="286"/>
            <ac:spMk id="26" creationId="{83711DC2-8349-91F5-E8B0-F9790B41FFD6}"/>
          </ac:spMkLst>
        </pc:spChg>
        <pc:spChg chg="add">
          <ac:chgData name="hemasundara2004@outlook.com" userId="156c935844b2d9dc" providerId="LiveId" clId="{268596C0-27C7-40A2-96F1-CC82DF723330}" dt="2024-03-07T17:54:17.027" v="68"/>
          <ac:spMkLst>
            <pc:docMk/>
            <pc:sldMk cId="3186520120" sldId="286"/>
            <ac:spMk id="27" creationId="{03D93850-BDFC-26DB-6ACB-3356D7DF6F1D}"/>
          </ac:spMkLst>
        </pc:spChg>
        <pc:spChg chg="add">
          <ac:chgData name="hemasundara2004@outlook.com" userId="156c935844b2d9dc" providerId="LiveId" clId="{268596C0-27C7-40A2-96F1-CC82DF723330}" dt="2024-03-07T17:54:17.027" v="68"/>
          <ac:spMkLst>
            <pc:docMk/>
            <pc:sldMk cId="3186520120" sldId="286"/>
            <ac:spMk id="28" creationId="{6F88978E-5F84-AB8B-272A-BBB83FB21189}"/>
          </ac:spMkLst>
        </pc:spChg>
      </pc:sldChg>
      <pc:sldChg chg="delSp modSp new mod">
        <pc:chgData name="hemasundara2004@outlook.com" userId="156c935844b2d9dc" providerId="LiveId" clId="{268596C0-27C7-40A2-96F1-CC82DF723330}" dt="2024-03-08T02:47:38.326" v="572" actId="14100"/>
        <pc:sldMkLst>
          <pc:docMk/>
          <pc:sldMk cId="4214621273" sldId="287"/>
        </pc:sldMkLst>
        <pc:spChg chg="mod">
          <ac:chgData name="hemasundara2004@outlook.com" userId="156c935844b2d9dc" providerId="LiveId" clId="{268596C0-27C7-40A2-96F1-CC82DF723330}" dt="2024-03-08T02:47:38.326" v="572" actId="14100"/>
          <ac:spMkLst>
            <pc:docMk/>
            <pc:sldMk cId="4214621273" sldId="287"/>
            <ac:spMk id="2" creationId="{1AAB23DC-5018-58EE-93A8-DC7B7481A295}"/>
          </ac:spMkLst>
        </pc:spChg>
        <pc:spChg chg="mod">
          <ac:chgData name="hemasundara2004@outlook.com" userId="156c935844b2d9dc" providerId="LiveId" clId="{268596C0-27C7-40A2-96F1-CC82DF723330}" dt="2024-03-07T18:00:24.272" v="116" actId="404"/>
          <ac:spMkLst>
            <pc:docMk/>
            <pc:sldMk cId="4214621273" sldId="287"/>
            <ac:spMk id="4" creationId="{C0D38828-16B6-74AC-F425-FD6F2766F759}"/>
          </ac:spMkLst>
        </pc:spChg>
        <pc:spChg chg="del">
          <ac:chgData name="hemasundara2004@outlook.com" userId="156c935844b2d9dc" providerId="LiveId" clId="{268596C0-27C7-40A2-96F1-CC82DF723330}" dt="2024-03-07T17:58:55.024" v="92" actId="21"/>
          <ac:spMkLst>
            <pc:docMk/>
            <pc:sldMk cId="4214621273" sldId="287"/>
            <ac:spMk id="5" creationId="{C6952FEF-B60C-321A-9C0F-A5C2AEB9EB0F}"/>
          </ac:spMkLst>
        </pc:spChg>
      </pc:sldChg>
      <pc:sldChg chg="addSp delSp modSp new mod">
        <pc:chgData name="hemasundara2004@outlook.com" userId="156c935844b2d9dc" providerId="LiveId" clId="{268596C0-27C7-40A2-96F1-CC82DF723330}" dt="2024-03-08T03:05:34.028" v="599" actId="14100"/>
        <pc:sldMkLst>
          <pc:docMk/>
          <pc:sldMk cId="773212184" sldId="288"/>
        </pc:sldMkLst>
        <pc:spChg chg="mod">
          <ac:chgData name="hemasundara2004@outlook.com" userId="156c935844b2d9dc" providerId="LiveId" clId="{268596C0-27C7-40A2-96F1-CC82DF723330}" dt="2024-03-08T03:05:34.028" v="599" actId="14100"/>
          <ac:spMkLst>
            <pc:docMk/>
            <pc:sldMk cId="773212184" sldId="288"/>
            <ac:spMk id="2" creationId="{DA2B44A2-8F63-9636-19EA-90CE7FC66231}"/>
          </ac:spMkLst>
        </pc:spChg>
        <pc:spChg chg="mod">
          <ac:chgData name="hemasundara2004@outlook.com" userId="156c935844b2d9dc" providerId="LiveId" clId="{268596C0-27C7-40A2-96F1-CC82DF723330}" dt="2024-03-08T03:05:25.328" v="598" actId="27636"/>
          <ac:spMkLst>
            <pc:docMk/>
            <pc:sldMk cId="773212184" sldId="288"/>
            <ac:spMk id="4" creationId="{25877464-F16A-8ED1-FACD-A56C9D7C5F0B}"/>
          </ac:spMkLst>
        </pc:spChg>
        <pc:spChg chg="add">
          <ac:chgData name="hemasundara2004@outlook.com" userId="156c935844b2d9dc" providerId="LiveId" clId="{268596C0-27C7-40A2-96F1-CC82DF723330}" dt="2024-03-07T18:09:16.179" v="171"/>
          <ac:spMkLst>
            <pc:docMk/>
            <pc:sldMk cId="773212184" sldId="288"/>
            <ac:spMk id="5" creationId="{584B6865-D4A5-B8A3-FB1E-A32C21188464}"/>
          </ac:spMkLst>
        </pc:spChg>
        <pc:spChg chg="add">
          <ac:chgData name="hemasundara2004@outlook.com" userId="156c935844b2d9dc" providerId="LiveId" clId="{268596C0-27C7-40A2-96F1-CC82DF723330}" dt="2024-03-07T18:09:24.199" v="174"/>
          <ac:spMkLst>
            <pc:docMk/>
            <pc:sldMk cId="773212184" sldId="288"/>
            <ac:spMk id="6" creationId="{27971F33-221A-F259-0BE2-A468B08BFCB8}"/>
          </ac:spMkLst>
        </pc:spChg>
        <pc:spChg chg="add">
          <ac:chgData name="hemasundara2004@outlook.com" userId="156c935844b2d9dc" providerId="LiveId" clId="{268596C0-27C7-40A2-96F1-CC82DF723330}" dt="2024-03-07T18:09:31.012" v="175"/>
          <ac:spMkLst>
            <pc:docMk/>
            <pc:sldMk cId="773212184" sldId="288"/>
            <ac:spMk id="7" creationId="{51259BA0-493C-CA00-05F8-8508FD1D46BB}"/>
          </ac:spMkLst>
        </pc:spChg>
        <pc:spChg chg="add">
          <ac:chgData name="hemasundara2004@outlook.com" userId="156c935844b2d9dc" providerId="LiveId" clId="{268596C0-27C7-40A2-96F1-CC82DF723330}" dt="2024-03-07T18:09:41.717" v="176"/>
          <ac:spMkLst>
            <pc:docMk/>
            <pc:sldMk cId="773212184" sldId="288"/>
            <ac:spMk id="8" creationId="{BE107E79-C5C9-8B95-C644-C53683990445}"/>
          </ac:spMkLst>
        </pc:spChg>
        <pc:spChg chg="add del">
          <ac:chgData name="hemasundara2004@outlook.com" userId="156c935844b2d9dc" providerId="LiveId" clId="{268596C0-27C7-40A2-96F1-CC82DF723330}" dt="2024-03-07T18:10:01.756" v="180" actId="21"/>
          <ac:spMkLst>
            <pc:docMk/>
            <pc:sldMk cId="773212184" sldId="288"/>
            <ac:spMk id="9" creationId="{F79ADAC8-3914-24EB-AE49-C38986A8044C}"/>
          </ac:spMkLst>
        </pc:spChg>
        <pc:picChg chg="add mod">
          <ac:chgData name="hemasundara2004@outlook.com" userId="156c935844b2d9dc" providerId="LiveId" clId="{268596C0-27C7-40A2-96F1-CC82DF723330}" dt="2024-03-08T03:05:20.448" v="596" actId="14100"/>
          <ac:picMkLst>
            <pc:docMk/>
            <pc:sldMk cId="773212184" sldId="288"/>
            <ac:picMk id="6" creationId="{367F7DEA-AF42-D181-5154-CBCE1160076C}"/>
          </ac:picMkLst>
        </pc:picChg>
      </pc:sldChg>
      <pc:sldChg chg="modSp new del mod">
        <pc:chgData name="hemasundara2004@outlook.com" userId="156c935844b2d9dc" providerId="LiveId" clId="{268596C0-27C7-40A2-96F1-CC82DF723330}" dt="2024-03-07T18:01:51.887" v="136" actId="680"/>
        <pc:sldMkLst>
          <pc:docMk/>
          <pc:sldMk cId="2252524025" sldId="288"/>
        </pc:sldMkLst>
        <pc:spChg chg="mod">
          <ac:chgData name="hemasundara2004@outlook.com" userId="156c935844b2d9dc" providerId="LiveId" clId="{268596C0-27C7-40A2-96F1-CC82DF723330}" dt="2024-03-07T18:01:51.344" v="135"/>
          <ac:spMkLst>
            <pc:docMk/>
            <pc:sldMk cId="2252524025" sldId="288"/>
            <ac:spMk id="2" creationId="{58615250-EB23-CBA6-9EE8-D8E8679D7938}"/>
          </ac:spMkLst>
        </pc:spChg>
      </pc:sldChg>
      <pc:sldChg chg="modSp new mod">
        <pc:chgData name="hemasundara2004@outlook.com" userId="156c935844b2d9dc" providerId="LiveId" clId="{268596C0-27C7-40A2-96F1-CC82DF723330}" dt="2024-03-08T03:18:18.276" v="616" actId="14100"/>
        <pc:sldMkLst>
          <pc:docMk/>
          <pc:sldMk cId="4004331164" sldId="289"/>
        </pc:sldMkLst>
        <pc:spChg chg="mod">
          <ac:chgData name="hemasundara2004@outlook.com" userId="156c935844b2d9dc" providerId="LiveId" clId="{268596C0-27C7-40A2-96F1-CC82DF723330}" dt="2024-03-08T03:18:06.400" v="614" actId="20577"/>
          <ac:spMkLst>
            <pc:docMk/>
            <pc:sldMk cId="4004331164" sldId="289"/>
            <ac:spMk id="2" creationId="{502CD619-C215-B743-5F76-CC7AB5505A08}"/>
          </ac:spMkLst>
        </pc:spChg>
        <pc:spChg chg="mod">
          <ac:chgData name="hemasundara2004@outlook.com" userId="156c935844b2d9dc" providerId="LiveId" clId="{268596C0-27C7-40A2-96F1-CC82DF723330}" dt="2024-03-08T03:18:18.276" v="616" actId="14100"/>
          <ac:spMkLst>
            <pc:docMk/>
            <pc:sldMk cId="4004331164" sldId="289"/>
            <ac:spMk id="4" creationId="{BDD3D196-A2EF-C1D6-2BCE-5AB5A7345A64}"/>
          </ac:spMkLst>
        </pc:spChg>
        <pc:spChg chg="mod">
          <ac:chgData name="hemasundara2004@outlook.com" userId="156c935844b2d9dc" providerId="LiveId" clId="{268596C0-27C7-40A2-96F1-CC82DF723330}" dt="2024-03-07T18:19:32.496" v="316" actId="14100"/>
          <ac:spMkLst>
            <pc:docMk/>
            <pc:sldMk cId="4004331164" sldId="289"/>
            <ac:spMk id="5" creationId="{8D3AA428-6400-2A8B-2D6F-B011A1E109B3}"/>
          </ac:spMkLst>
        </pc:spChg>
      </pc:sldChg>
      <pc:sldChg chg="modSp new mod">
        <pc:chgData name="hemasundara2004@outlook.com" userId="156c935844b2d9dc" providerId="LiveId" clId="{268596C0-27C7-40A2-96F1-CC82DF723330}" dt="2024-03-08T03:12:07.880" v="611" actId="1076"/>
        <pc:sldMkLst>
          <pc:docMk/>
          <pc:sldMk cId="382349092" sldId="290"/>
        </pc:sldMkLst>
        <pc:spChg chg="mod">
          <ac:chgData name="hemasundara2004@outlook.com" userId="156c935844b2d9dc" providerId="LiveId" clId="{268596C0-27C7-40A2-96F1-CC82DF723330}" dt="2024-03-08T02:48:23.607" v="578" actId="115"/>
          <ac:spMkLst>
            <pc:docMk/>
            <pc:sldMk cId="382349092" sldId="290"/>
            <ac:spMk id="2" creationId="{ABCF72F2-690B-7C02-95C7-8D80CE383AC9}"/>
          </ac:spMkLst>
        </pc:spChg>
        <pc:spChg chg="mod">
          <ac:chgData name="hemasundara2004@outlook.com" userId="156c935844b2d9dc" providerId="LiveId" clId="{268596C0-27C7-40A2-96F1-CC82DF723330}" dt="2024-03-08T03:12:07.880" v="611" actId="1076"/>
          <ac:spMkLst>
            <pc:docMk/>
            <pc:sldMk cId="382349092" sldId="290"/>
            <ac:spMk id="4" creationId="{A81D6438-3192-B88E-AE43-E0428A41C077}"/>
          </ac:spMkLst>
        </pc:spChg>
      </pc:sldChg>
      <pc:sldChg chg="addSp delSp modSp new mod">
        <pc:chgData name="hemasundara2004@outlook.com" userId="156c935844b2d9dc" providerId="LiveId" clId="{268596C0-27C7-40A2-96F1-CC82DF723330}" dt="2024-03-08T02:46:28.214" v="567" actId="14100"/>
        <pc:sldMkLst>
          <pc:docMk/>
          <pc:sldMk cId="751575137" sldId="291"/>
        </pc:sldMkLst>
        <pc:spChg chg="del">
          <ac:chgData name="hemasundara2004@outlook.com" userId="156c935844b2d9dc" providerId="LiveId" clId="{268596C0-27C7-40A2-96F1-CC82DF723330}" dt="2024-03-07T18:33:19.420" v="494" actId="21"/>
          <ac:spMkLst>
            <pc:docMk/>
            <pc:sldMk cId="751575137" sldId="291"/>
            <ac:spMk id="2" creationId="{6ED3E2E8-63AB-E281-F109-23384ECFD65A}"/>
          </ac:spMkLst>
        </pc:spChg>
        <pc:spChg chg="mod">
          <ac:chgData name="hemasundara2004@outlook.com" userId="156c935844b2d9dc" providerId="LiveId" clId="{268596C0-27C7-40A2-96F1-CC82DF723330}" dt="2024-03-07T18:33:24.061" v="495" actId="14100"/>
          <ac:spMkLst>
            <pc:docMk/>
            <pc:sldMk cId="751575137" sldId="291"/>
            <ac:spMk id="4" creationId="{2CB87D8F-0F03-CA0D-5453-4427EFC30563}"/>
          </ac:spMkLst>
        </pc:spChg>
        <pc:picChg chg="add mod">
          <ac:chgData name="hemasundara2004@outlook.com" userId="156c935844b2d9dc" providerId="LiveId" clId="{268596C0-27C7-40A2-96F1-CC82DF723330}" dt="2024-03-08T02:46:28.214" v="567" actId="14100"/>
          <ac:picMkLst>
            <pc:docMk/>
            <pc:sldMk cId="751575137" sldId="291"/>
            <ac:picMk id="5" creationId="{F82F61D4-FFD5-E227-AF23-23EC91BFB2E1}"/>
          </ac:picMkLst>
        </pc:picChg>
      </pc:sldChg>
      <pc:sldChg chg="new del">
        <pc:chgData name="hemasundara2004@outlook.com" userId="156c935844b2d9dc" providerId="LiveId" clId="{268596C0-27C7-40A2-96F1-CC82DF723330}" dt="2024-03-07T18:30:11.557" v="470" actId="47"/>
        <pc:sldMkLst>
          <pc:docMk/>
          <pc:sldMk cId="2737370645" sldId="291"/>
        </pc:sldMkLst>
      </pc:sldChg>
      <pc:sldChg chg="new del">
        <pc:chgData name="hemasundara2004@outlook.com" userId="156c935844b2d9dc" providerId="LiveId" clId="{268596C0-27C7-40A2-96F1-CC82DF723330}" dt="2024-03-07T18:30:01.803" v="468" actId="47"/>
        <pc:sldMkLst>
          <pc:docMk/>
          <pc:sldMk cId="4061668868" sldId="291"/>
        </pc:sldMkLst>
      </pc:sldChg>
      <pc:sldChg chg="modSp new mod">
        <pc:chgData name="hemasundara2004@outlook.com" userId="156c935844b2d9dc" providerId="LiveId" clId="{268596C0-27C7-40A2-96F1-CC82DF723330}" dt="2024-03-08T02:48:38.161" v="579" actId="115"/>
        <pc:sldMkLst>
          <pc:docMk/>
          <pc:sldMk cId="2082016914" sldId="292"/>
        </pc:sldMkLst>
        <pc:spChg chg="mod">
          <ac:chgData name="hemasundara2004@outlook.com" userId="156c935844b2d9dc" providerId="LiveId" clId="{268596C0-27C7-40A2-96F1-CC82DF723330}" dt="2024-03-08T02:48:38.161" v="579" actId="115"/>
          <ac:spMkLst>
            <pc:docMk/>
            <pc:sldMk cId="2082016914" sldId="292"/>
            <ac:spMk id="2" creationId="{B24E8EFA-56EA-9823-DD4A-4D5F63F8F4BF}"/>
          </ac:spMkLst>
        </pc:spChg>
        <pc:spChg chg="mod">
          <ac:chgData name="hemasundara2004@outlook.com" userId="156c935844b2d9dc" providerId="LiveId" clId="{268596C0-27C7-40A2-96F1-CC82DF723330}" dt="2024-03-07T18:35:52.823" v="526" actId="14100"/>
          <ac:spMkLst>
            <pc:docMk/>
            <pc:sldMk cId="2082016914" sldId="292"/>
            <ac:spMk id="4" creationId="{EE293B67-8D6A-E6FE-6162-16C4991EA034}"/>
          </ac:spMkLst>
        </pc:spChg>
      </pc:sldChg>
      <pc:sldChg chg="addSp modSp new del mod">
        <pc:chgData name="hemasundara2004@outlook.com" userId="156c935844b2d9dc" providerId="LiveId" clId="{268596C0-27C7-40A2-96F1-CC82DF723330}" dt="2024-03-07T18:41:44.812" v="549" actId="47"/>
        <pc:sldMkLst>
          <pc:docMk/>
          <pc:sldMk cId="3907396189" sldId="293"/>
        </pc:sldMkLst>
        <pc:picChg chg="add">
          <ac:chgData name="hemasundara2004@outlook.com" userId="156c935844b2d9dc" providerId="LiveId" clId="{268596C0-27C7-40A2-96F1-CC82DF723330}" dt="2024-03-07T18:37:56.343" v="528"/>
          <ac:picMkLst>
            <pc:docMk/>
            <pc:sldMk cId="3907396189" sldId="293"/>
            <ac:picMk id="3" creationId="{C5834608-0EC6-EF9D-B0F5-5D63CF157939}"/>
          </ac:picMkLst>
        </pc:picChg>
        <pc:picChg chg="add mod">
          <ac:chgData name="hemasundara2004@outlook.com" userId="156c935844b2d9dc" providerId="LiveId" clId="{268596C0-27C7-40A2-96F1-CC82DF723330}" dt="2024-03-07T18:41:05.766" v="536" actId="14100"/>
          <ac:picMkLst>
            <pc:docMk/>
            <pc:sldMk cId="3907396189" sldId="293"/>
            <ac:picMk id="5" creationId="{2A148D73-34BD-55B1-BC40-0B2F1E7D2C3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3/8/2024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476500" y="2395727"/>
            <a:ext cx="7362444" cy="3912543"/>
          </a:xfrm>
        </p:spPr>
        <p:txBody>
          <a:bodyPr/>
          <a:lstStyle/>
          <a:p>
            <a:r>
              <a:rPr lang="en-US" b="1" dirty="0"/>
              <a:t>Natural Language Processing in Recognizing Similar Texts</a:t>
            </a:r>
            <a:br>
              <a:rPr lang="en-US" b="1" dirty="0"/>
            </a:b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5818414"/>
            <a:ext cx="7077456" cy="707572"/>
          </a:xfrm>
        </p:spPr>
        <p:txBody>
          <a:bodyPr>
            <a:normAutofit/>
          </a:bodyPr>
          <a:lstStyle/>
          <a:p>
            <a:pPr marL="0" indent="0">
              <a:buNone/>
            </a:pPr>
            <a:r>
              <a:rPr lang="en-US" sz="1400" dirty="0" err="1"/>
              <a:t>P.Hema</a:t>
            </a:r>
            <a:r>
              <a:rPr lang="en-US" sz="1400" dirty="0"/>
              <a:t> Sundara Rao(192225102)</a:t>
            </a:r>
          </a:p>
          <a:p>
            <a:pPr marL="0" indent="0">
              <a:buNone/>
            </a:pPr>
            <a:r>
              <a:rPr lang="en-US" sz="1400" dirty="0" err="1"/>
              <a:t>K.Yerriswamy</a:t>
            </a:r>
            <a:r>
              <a:rPr lang="en-US" sz="1400" dirty="0"/>
              <a:t>(192225106)</a:t>
            </a:r>
          </a:p>
          <a:p>
            <a:pPr marL="0" indent="0">
              <a:buNone/>
            </a:pP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360242" y="1835833"/>
            <a:ext cx="4945598" cy="3861581"/>
          </a:xfrm>
        </p:spPr>
        <p:txBody>
          <a:bodyPr/>
          <a:lstStyle/>
          <a:p>
            <a:r>
              <a:rPr lang="en-US" sz="6600" dirty="0">
                <a:latin typeface="Castellar" panose="020A0402060406010301" pitchFamily="18" charset="0"/>
              </a:rPr>
              <a:t>Thank You </a:t>
            </a:r>
            <a:endParaRPr lang="en-GB" sz="6600" dirty="0">
              <a:latin typeface="Castellar" panose="020A0402060406010301" pitchFamily="18" charset="0"/>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843643"/>
            <a:ext cx="11214100" cy="923330"/>
          </a:xfrm>
        </p:spPr>
        <p:txBody>
          <a:bodyPr/>
          <a:lstStyle/>
          <a:p>
            <a:r>
              <a:rPr lang="en-US" sz="6000" u="sng" dirty="0"/>
              <a:t>ABSTRACT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356757"/>
            <a:ext cx="6718300" cy="3361871"/>
          </a:xfrm>
        </p:spPr>
        <p:txBody>
          <a:bodyPr/>
          <a:lstStyle/>
          <a:p>
            <a:r>
              <a:rPr lang="en-IN" sz="2000" dirty="0"/>
              <a:t>Identifying similar texts helps in recognizing synonymous phrases and understanding the contextual similarity between different documents.</a:t>
            </a:r>
          </a:p>
          <a:p>
            <a:r>
              <a:rPr lang="en-IN" sz="2000" dirty="0"/>
              <a:t> </a:t>
            </a:r>
            <a:r>
              <a:rPr lang="en-US" sz="2000" dirty="0"/>
              <a:t>Text similarity is used to generate text similar in style or meaning to a given text, identify synonyms, and assess the similarity of documents in natural languages.</a:t>
            </a:r>
          </a:p>
          <a:p>
            <a:r>
              <a:rPr lang="en-US" sz="2000" dirty="0"/>
              <a:t>It enables us to quantify the closeness between two pieces of text and is vital for various language processing applications.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pic>
        <p:nvPicPr>
          <p:cNvPr id="5" name="Picture 4">
            <a:extLst>
              <a:ext uri="{FF2B5EF4-FFF2-40B4-BE49-F238E27FC236}">
                <a16:creationId xmlns:a16="http://schemas.microsoft.com/office/drawing/2014/main" id="{586281E2-753F-A76A-DF8D-7DE19D401D9E}"/>
              </a:ext>
            </a:extLst>
          </p:cNvPr>
          <p:cNvPicPr>
            <a:picLocks noChangeAspect="1"/>
          </p:cNvPicPr>
          <p:nvPr/>
        </p:nvPicPr>
        <p:blipFill>
          <a:blip r:embed="rId2"/>
          <a:stretch>
            <a:fillRect/>
          </a:stretch>
        </p:blipFill>
        <p:spPr>
          <a:xfrm>
            <a:off x="6898520" y="2019300"/>
            <a:ext cx="5151966" cy="343444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DA7-7C3D-B613-83A2-314B1837D073}"/>
              </a:ext>
            </a:extLst>
          </p:cNvPr>
          <p:cNvSpPr>
            <a:spLocks noGrp="1"/>
          </p:cNvSpPr>
          <p:nvPr>
            <p:ph type="title"/>
          </p:nvPr>
        </p:nvSpPr>
        <p:spPr>
          <a:xfrm>
            <a:off x="444500" y="542925"/>
            <a:ext cx="11214100" cy="1449628"/>
          </a:xfrm>
        </p:spPr>
        <p:txBody>
          <a:bodyPr/>
          <a:lstStyle/>
          <a:p>
            <a:r>
              <a:rPr lang="en-US" sz="6600" b="1" u="sng" dirty="0"/>
              <a:t>Natural Language Processing</a:t>
            </a:r>
            <a:br>
              <a:rPr lang="en-US" b="1" dirty="0"/>
            </a:br>
            <a:endParaRPr lang="en-IN" dirty="0"/>
          </a:p>
        </p:txBody>
      </p:sp>
      <p:sp>
        <p:nvSpPr>
          <p:cNvPr id="3" name="Slide Number Placeholder 2">
            <a:extLst>
              <a:ext uri="{FF2B5EF4-FFF2-40B4-BE49-F238E27FC236}">
                <a16:creationId xmlns:a16="http://schemas.microsoft.com/office/drawing/2014/main" id="{720B67C0-436A-4066-4C3E-49CC1A681B91}"/>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 Placeholder 3">
            <a:extLst>
              <a:ext uri="{FF2B5EF4-FFF2-40B4-BE49-F238E27FC236}">
                <a16:creationId xmlns:a16="http://schemas.microsoft.com/office/drawing/2014/main" id="{C3E88BEC-00CE-46B4-80C5-361BAC51613C}"/>
              </a:ext>
            </a:extLst>
          </p:cNvPr>
          <p:cNvSpPr>
            <a:spLocks noGrp="1"/>
          </p:cNvSpPr>
          <p:nvPr>
            <p:ph type="body" sz="quarter" idx="13"/>
          </p:nvPr>
        </p:nvSpPr>
        <p:spPr>
          <a:xfrm>
            <a:off x="1139483" y="2314134"/>
            <a:ext cx="9544931" cy="3509889"/>
          </a:xfrm>
        </p:spPr>
        <p:txBody>
          <a:bodyPr>
            <a:normAutofit fontScale="550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0" b="0" i="0" u="none" strike="noStrike" cap="none" normalizeH="0" baseline="0" dirty="0">
                <a:ln>
                  <a:noFill/>
                </a:ln>
                <a:solidFill>
                  <a:srgbClr val="FFFFFF"/>
                </a:solidFill>
                <a:effectLst/>
                <a:latin typeface="Söhne"/>
              </a:rPr>
              <a:t>systems can effectively recognize similarities for various applications such as plagiarism detection, document retrieval, recommendation systems, question answering, and sentiment analysis.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FFFFFF"/>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0" b="0" i="0" u="none" strike="noStrike" cap="none" normalizeH="0" baseline="0" dirty="0">
                <a:ln>
                  <a:noFill/>
                </a:ln>
                <a:solidFill>
                  <a:srgbClr val="FFFFFF"/>
                </a:solidFill>
                <a:effectLst/>
                <a:latin typeface="Söhne"/>
              </a:rPr>
              <a:t> The choice of approach depends on factors like the nature of the text data, available resources, and the desired level of accuracy and interpretability.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186520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23DC-5018-58EE-93A8-DC7B7481A295}"/>
              </a:ext>
            </a:extLst>
          </p:cNvPr>
          <p:cNvSpPr>
            <a:spLocks noGrp="1"/>
          </p:cNvSpPr>
          <p:nvPr>
            <p:ph type="title"/>
          </p:nvPr>
        </p:nvSpPr>
        <p:spPr>
          <a:xfrm>
            <a:off x="444500" y="542925"/>
            <a:ext cx="11747500" cy="1588127"/>
          </a:xfrm>
        </p:spPr>
        <p:txBody>
          <a:bodyPr/>
          <a:lstStyle/>
          <a:p>
            <a:r>
              <a:rPr lang="en-US" sz="5400" b="0" i="0" u="sng" dirty="0">
                <a:solidFill>
                  <a:srgbClr val="ECECEC"/>
                </a:solidFill>
                <a:effectLst/>
                <a:latin typeface="Söhne"/>
              </a:rPr>
              <a:t>Importance of Text Similarity Recognition</a:t>
            </a:r>
            <a:endParaRPr lang="en-IN" sz="5400" u="sng" dirty="0"/>
          </a:p>
        </p:txBody>
      </p:sp>
      <p:sp>
        <p:nvSpPr>
          <p:cNvPr id="3" name="Slide Number Placeholder 2">
            <a:extLst>
              <a:ext uri="{FF2B5EF4-FFF2-40B4-BE49-F238E27FC236}">
                <a16:creationId xmlns:a16="http://schemas.microsoft.com/office/drawing/2014/main" id="{EBA039A8-668A-AB69-B432-1BB0F0D81252}"/>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Content Placeholder 3">
            <a:extLst>
              <a:ext uri="{FF2B5EF4-FFF2-40B4-BE49-F238E27FC236}">
                <a16:creationId xmlns:a16="http://schemas.microsoft.com/office/drawing/2014/main" id="{C0D38828-16B6-74AC-F425-FD6F2766F759}"/>
              </a:ext>
            </a:extLst>
          </p:cNvPr>
          <p:cNvSpPr>
            <a:spLocks noGrp="1"/>
          </p:cNvSpPr>
          <p:nvPr>
            <p:ph sz="half" idx="1"/>
          </p:nvPr>
        </p:nvSpPr>
        <p:spPr>
          <a:xfrm>
            <a:off x="555673" y="1659988"/>
            <a:ext cx="10846191" cy="4515730"/>
          </a:xfrm>
        </p:spPr>
        <p:txBody>
          <a:bodyPr>
            <a:normAutofit/>
          </a:bodyPr>
          <a:lstStyle/>
          <a:p>
            <a:pPr algn="l">
              <a:buFont typeface="Arial" panose="020B0604020202020204" pitchFamily="34" charset="0"/>
              <a:buChar char="•"/>
            </a:pPr>
            <a:r>
              <a:rPr lang="en-US" sz="2800" b="0" i="0" dirty="0">
                <a:solidFill>
                  <a:srgbClr val="ECECEC"/>
                </a:solidFill>
                <a:effectLst/>
                <a:latin typeface="Söhne"/>
              </a:rPr>
              <a:t>Recognizing similar texts is crucial for numerous real-world applications</a:t>
            </a:r>
            <a:endParaRPr lang="en-US" sz="3200" b="0" i="0" dirty="0">
              <a:solidFill>
                <a:srgbClr val="ECECEC"/>
              </a:solidFill>
              <a:effectLst/>
              <a:latin typeface="Söhne"/>
            </a:endParaRPr>
          </a:p>
          <a:p>
            <a:pPr algn="l">
              <a:buFont typeface="Arial" panose="020B0604020202020204" pitchFamily="34" charset="0"/>
              <a:buChar char="•"/>
            </a:pPr>
            <a:r>
              <a:rPr lang="en-US" sz="2800" b="0" i="0" dirty="0">
                <a:solidFill>
                  <a:srgbClr val="ECECEC"/>
                </a:solidFill>
                <a:effectLst/>
                <a:latin typeface="Söhne"/>
              </a:rPr>
              <a:t>Content Recommendation: Recommending similar articles, products, or services based on user preferences.</a:t>
            </a:r>
          </a:p>
          <a:p>
            <a:pPr algn="l">
              <a:buFont typeface="Arial" panose="020B0604020202020204" pitchFamily="34" charset="0"/>
              <a:buChar char="•"/>
            </a:pPr>
            <a:r>
              <a:rPr lang="en-US" sz="2800" b="0" i="0" dirty="0">
                <a:solidFill>
                  <a:srgbClr val="ECECEC"/>
                </a:solidFill>
                <a:effectLst/>
                <a:latin typeface="Söhne"/>
              </a:rPr>
              <a:t>Search and Retrieval: Enhancing search engines by retrieving relevant documents or information.</a:t>
            </a:r>
          </a:p>
          <a:p>
            <a:pPr algn="l">
              <a:buFont typeface="Arial" panose="020B0604020202020204" pitchFamily="34" charset="0"/>
              <a:buChar char="•"/>
            </a:pPr>
            <a:r>
              <a:rPr lang="en-US" sz="2800" b="0" i="0" dirty="0">
                <a:solidFill>
                  <a:srgbClr val="ECECEC"/>
                </a:solidFill>
                <a:effectLst/>
                <a:latin typeface="Söhne"/>
              </a:rPr>
              <a:t>Question Answering: Matching user queries with relevant answers from vast knowledge bases.</a:t>
            </a:r>
          </a:p>
          <a:p>
            <a:endParaRPr lang="en-IN" dirty="0"/>
          </a:p>
        </p:txBody>
      </p:sp>
    </p:spTree>
    <p:extLst>
      <p:ext uri="{BB962C8B-B14F-4D97-AF65-F5344CB8AC3E}">
        <p14:creationId xmlns:p14="http://schemas.microsoft.com/office/powerpoint/2010/main" val="421462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44A2-8F63-9636-19EA-90CE7FC66231}"/>
              </a:ext>
            </a:extLst>
          </p:cNvPr>
          <p:cNvSpPr>
            <a:spLocks noGrp="1"/>
          </p:cNvSpPr>
          <p:nvPr>
            <p:ph type="title"/>
          </p:nvPr>
        </p:nvSpPr>
        <p:spPr>
          <a:xfrm>
            <a:off x="253646" y="801859"/>
            <a:ext cx="6723503" cy="923330"/>
          </a:xfrm>
        </p:spPr>
        <p:txBody>
          <a:bodyPr/>
          <a:lstStyle/>
          <a:p>
            <a:r>
              <a:rPr lang="en-US" sz="6000" u="sng" dirty="0"/>
              <a:t>Methodology</a:t>
            </a:r>
            <a:endParaRPr lang="en-IN" sz="6000" u="sng" dirty="0"/>
          </a:p>
        </p:txBody>
      </p:sp>
      <p:sp>
        <p:nvSpPr>
          <p:cNvPr id="3" name="Slide Number Placeholder 2">
            <a:extLst>
              <a:ext uri="{FF2B5EF4-FFF2-40B4-BE49-F238E27FC236}">
                <a16:creationId xmlns:a16="http://schemas.microsoft.com/office/drawing/2014/main" id="{13631389-6AA9-3F3C-DCD8-CB48C0192B85}"/>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Content Placeholder 3">
            <a:extLst>
              <a:ext uri="{FF2B5EF4-FFF2-40B4-BE49-F238E27FC236}">
                <a16:creationId xmlns:a16="http://schemas.microsoft.com/office/drawing/2014/main" id="{25877464-F16A-8ED1-FACD-A56C9D7C5F0B}"/>
              </a:ext>
            </a:extLst>
          </p:cNvPr>
          <p:cNvSpPr>
            <a:spLocks noGrp="1"/>
          </p:cNvSpPr>
          <p:nvPr>
            <p:ph idx="1"/>
          </p:nvPr>
        </p:nvSpPr>
        <p:spPr>
          <a:xfrm>
            <a:off x="3507971" y="2027699"/>
            <a:ext cx="8430383" cy="4337750"/>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3600" b="0" i="0" dirty="0">
                <a:solidFill>
                  <a:srgbClr val="ECECEC"/>
                </a:solidFill>
                <a:effectLst/>
                <a:latin typeface="Söhne"/>
              </a:rPr>
              <a:t>NLP in recognizing similar texts encompasses various reprocessing steps, representation techniques, similarity metrics, semantic understanding, deep learning approaches, ensemble techniques, and evaluation methodologies.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0" dirty="0">
                <a:ln>
                  <a:noFill/>
                </a:ln>
                <a:solidFill>
                  <a:srgbClr val="FFFFFF"/>
                </a:solidFill>
                <a:effectLst/>
                <a:latin typeface="Söhne"/>
              </a:rPr>
            </a:b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IN" sz="3600" b="0" i="0" dirty="0">
              <a:solidFill>
                <a:srgbClr val="ECECEC"/>
              </a:solidFill>
              <a:effectLst/>
              <a:latin typeface="Söhne"/>
            </a:endParaRPr>
          </a:p>
          <a:p>
            <a:endParaRPr lang="en-IN" sz="3200" dirty="0"/>
          </a:p>
        </p:txBody>
      </p:sp>
      <p:pic>
        <p:nvPicPr>
          <p:cNvPr id="6" name="Picture 5">
            <a:extLst>
              <a:ext uri="{FF2B5EF4-FFF2-40B4-BE49-F238E27FC236}">
                <a16:creationId xmlns:a16="http://schemas.microsoft.com/office/drawing/2014/main" id="{367F7DEA-AF42-D181-5154-CBCE1160076C}"/>
              </a:ext>
            </a:extLst>
          </p:cNvPr>
          <p:cNvPicPr>
            <a:picLocks noChangeAspect="1"/>
          </p:cNvPicPr>
          <p:nvPr/>
        </p:nvPicPr>
        <p:blipFill>
          <a:blip r:embed="rId2"/>
          <a:stretch>
            <a:fillRect/>
          </a:stretch>
        </p:blipFill>
        <p:spPr>
          <a:xfrm>
            <a:off x="253646" y="2160703"/>
            <a:ext cx="3143489" cy="2843560"/>
          </a:xfrm>
          <a:prstGeom prst="rect">
            <a:avLst/>
          </a:prstGeom>
        </p:spPr>
      </p:pic>
    </p:spTree>
    <p:extLst>
      <p:ext uri="{BB962C8B-B14F-4D97-AF65-F5344CB8AC3E}">
        <p14:creationId xmlns:p14="http://schemas.microsoft.com/office/powerpoint/2010/main" val="773212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40FF2B-0646-C43C-0D98-B9FE572FD7FC}"/>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Content Placeholder 3">
            <a:extLst>
              <a:ext uri="{FF2B5EF4-FFF2-40B4-BE49-F238E27FC236}">
                <a16:creationId xmlns:a16="http://schemas.microsoft.com/office/drawing/2014/main" id="{2CB87D8F-0F03-CA0D-5453-4427EFC30563}"/>
              </a:ext>
            </a:extLst>
          </p:cNvPr>
          <p:cNvSpPr>
            <a:spLocks noGrp="1"/>
          </p:cNvSpPr>
          <p:nvPr>
            <p:ph idx="1"/>
          </p:nvPr>
        </p:nvSpPr>
        <p:spPr>
          <a:xfrm>
            <a:off x="443365" y="1399735"/>
            <a:ext cx="11215235" cy="4777228"/>
          </a:xfrm>
        </p:spPr>
        <p:txBody>
          <a:bodyPr/>
          <a:lstStyle/>
          <a:p>
            <a:r>
              <a:rPr kumimoji="0" lang="en-US" altLang="en-US" sz="3200" b="0" i="0" u="none" strike="noStrike" cap="none" normalizeH="0" baseline="0" dirty="0">
                <a:ln>
                  <a:noFill/>
                </a:ln>
                <a:solidFill>
                  <a:srgbClr val="FFFFFF"/>
                </a:solidFill>
                <a:effectLst/>
                <a:latin typeface="Söhne"/>
              </a:rPr>
              <a:t>Algorithm depends on the specific requirements of the text similarity task, including the size of the dataset, the computational resources available, and the desired accuracy and interpretability of the results.</a:t>
            </a:r>
          </a:p>
          <a:p>
            <a:r>
              <a:rPr lang="en-IN" sz="3200" b="0" i="0" dirty="0">
                <a:solidFill>
                  <a:srgbClr val="ECECEC"/>
                </a:solidFill>
                <a:effectLst/>
                <a:latin typeface="Söhne"/>
              </a:rPr>
              <a:t>Text Preprocessing</a:t>
            </a:r>
          </a:p>
          <a:p>
            <a:r>
              <a:rPr lang="en-IN" sz="3200" b="0" i="0" dirty="0">
                <a:solidFill>
                  <a:srgbClr val="ECECEC"/>
                </a:solidFill>
                <a:effectLst/>
                <a:latin typeface="Söhne"/>
              </a:rPr>
              <a:t>Text Representation</a:t>
            </a:r>
            <a:endParaRPr lang="en-IN" sz="3200" dirty="0">
              <a:solidFill>
                <a:srgbClr val="ECECEC"/>
              </a:solidFill>
              <a:latin typeface="Söhne"/>
            </a:endParaRPr>
          </a:p>
          <a:p>
            <a:r>
              <a:rPr lang="en-IN" sz="3200" b="0" i="0" dirty="0">
                <a:solidFill>
                  <a:srgbClr val="ECECEC"/>
                </a:solidFill>
                <a:effectLst/>
                <a:latin typeface="Söhne"/>
              </a:rPr>
              <a:t>Similarity Metrics</a:t>
            </a:r>
          </a:p>
          <a:p>
            <a:r>
              <a:rPr lang="en-IN" sz="3200" b="0" i="0" dirty="0">
                <a:solidFill>
                  <a:srgbClr val="ECECEC"/>
                </a:solidFill>
                <a:effectLst/>
                <a:latin typeface="Söhne"/>
              </a:rPr>
              <a:t>Semantic Understanding</a:t>
            </a:r>
            <a:r>
              <a:rPr lang="en-IN" sz="3200" dirty="0">
                <a:solidFill>
                  <a:srgbClr val="ECECEC"/>
                </a:solidFill>
                <a:latin typeface="Söhne"/>
              </a:rPr>
              <a:t> </a:t>
            </a:r>
            <a:endParaRPr kumimoji="0" lang="en-US" altLang="en-US" sz="3200" b="0" i="0" u="none" strike="noStrike" cap="none" normalizeH="0" baseline="0" dirty="0">
              <a:ln>
                <a:noFill/>
              </a:ln>
              <a:solidFill>
                <a:srgbClr val="FFFFFF"/>
              </a:solidFill>
              <a:effectLst/>
              <a:latin typeface="Söhne"/>
            </a:endParaRPr>
          </a:p>
          <a:p>
            <a:endParaRPr lang="en-IN" dirty="0"/>
          </a:p>
        </p:txBody>
      </p:sp>
      <p:pic>
        <p:nvPicPr>
          <p:cNvPr id="5" name="Picture 4">
            <a:extLst>
              <a:ext uri="{FF2B5EF4-FFF2-40B4-BE49-F238E27FC236}">
                <a16:creationId xmlns:a16="http://schemas.microsoft.com/office/drawing/2014/main" id="{F82F61D4-FFD5-E227-AF23-23EC91BFB2E1}"/>
              </a:ext>
            </a:extLst>
          </p:cNvPr>
          <p:cNvPicPr>
            <a:picLocks noChangeAspect="1"/>
          </p:cNvPicPr>
          <p:nvPr/>
        </p:nvPicPr>
        <p:blipFill>
          <a:blip r:embed="rId2"/>
          <a:stretch>
            <a:fillRect/>
          </a:stretch>
        </p:blipFill>
        <p:spPr>
          <a:xfrm>
            <a:off x="5981701" y="2862943"/>
            <a:ext cx="5270500" cy="2632779"/>
          </a:xfrm>
          <a:prstGeom prst="rect">
            <a:avLst/>
          </a:prstGeom>
        </p:spPr>
      </p:pic>
    </p:spTree>
    <p:extLst>
      <p:ext uri="{BB962C8B-B14F-4D97-AF65-F5344CB8AC3E}">
        <p14:creationId xmlns:p14="http://schemas.microsoft.com/office/powerpoint/2010/main" val="751575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CD619-C215-B743-5F76-CC7AB5505A08}"/>
              </a:ext>
            </a:extLst>
          </p:cNvPr>
          <p:cNvSpPr>
            <a:spLocks noGrp="1"/>
          </p:cNvSpPr>
          <p:nvPr>
            <p:ph type="title"/>
          </p:nvPr>
        </p:nvSpPr>
        <p:spPr>
          <a:xfrm>
            <a:off x="821870" y="851095"/>
            <a:ext cx="10836729" cy="701731"/>
          </a:xfrm>
        </p:spPr>
        <p:txBody>
          <a:bodyPr/>
          <a:lstStyle/>
          <a:p>
            <a:r>
              <a:rPr lang="en-US" sz="4400" u="sng" dirty="0"/>
              <a:t>Advantages</a:t>
            </a:r>
            <a:r>
              <a:rPr lang="en-US" sz="4400" dirty="0"/>
              <a:t>                 </a:t>
            </a:r>
            <a:r>
              <a:rPr lang="en-US" sz="4400" u="sng" dirty="0"/>
              <a:t>Disadvantages</a:t>
            </a:r>
            <a:endParaRPr lang="en-IN" sz="4400" u="sng" dirty="0"/>
          </a:p>
        </p:txBody>
      </p:sp>
      <p:sp>
        <p:nvSpPr>
          <p:cNvPr id="3" name="Slide Number Placeholder 2">
            <a:extLst>
              <a:ext uri="{FF2B5EF4-FFF2-40B4-BE49-F238E27FC236}">
                <a16:creationId xmlns:a16="http://schemas.microsoft.com/office/drawing/2014/main" id="{3DFE4480-42C7-8982-D304-CFA827B2A302}"/>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Content Placeholder 3">
            <a:extLst>
              <a:ext uri="{FF2B5EF4-FFF2-40B4-BE49-F238E27FC236}">
                <a16:creationId xmlns:a16="http://schemas.microsoft.com/office/drawing/2014/main" id="{BDD3D196-A2EF-C1D6-2BCE-5AB5A7345A64}"/>
              </a:ext>
            </a:extLst>
          </p:cNvPr>
          <p:cNvSpPr>
            <a:spLocks noGrp="1"/>
          </p:cNvSpPr>
          <p:nvPr>
            <p:ph sz="half" idx="1"/>
          </p:nvPr>
        </p:nvSpPr>
        <p:spPr>
          <a:xfrm>
            <a:off x="821870" y="1955409"/>
            <a:ext cx="4789716" cy="4221553"/>
          </a:xfrm>
        </p:spPr>
        <p:txBody>
          <a:bodyPr/>
          <a:lstStyle/>
          <a:p>
            <a:r>
              <a:rPr lang="en-IN" sz="3200" b="0" i="0" dirty="0">
                <a:solidFill>
                  <a:srgbClr val="ECECEC"/>
                </a:solidFill>
                <a:effectLst/>
                <a:latin typeface="Söhne"/>
              </a:rPr>
              <a:t>Efficiency</a:t>
            </a:r>
          </a:p>
          <a:p>
            <a:r>
              <a:rPr lang="en-IN" sz="3200" b="0" i="0" dirty="0">
                <a:solidFill>
                  <a:srgbClr val="ECECEC"/>
                </a:solidFill>
                <a:effectLst/>
                <a:latin typeface="Söhne"/>
              </a:rPr>
              <a:t>Automation</a:t>
            </a:r>
            <a:endParaRPr lang="en-IN" sz="3200" dirty="0">
              <a:solidFill>
                <a:srgbClr val="ECECEC"/>
              </a:solidFill>
              <a:latin typeface="Söhne"/>
            </a:endParaRPr>
          </a:p>
          <a:p>
            <a:r>
              <a:rPr lang="en-IN" sz="3200" b="0" i="0" dirty="0">
                <a:solidFill>
                  <a:srgbClr val="ECECEC"/>
                </a:solidFill>
                <a:effectLst/>
                <a:latin typeface="Söhne"/>
              </a:rPr>
              <a:t>Scalability</a:t>
            </a:r>
          </a:p>
          <a:p>
            <a:r>
              <a:rPr lang="en-IN" sz="3200" b="0" i="0" dirty="0">
                <a:solidFill>
                  <a:srgbClr val="ECECEC"/>
                </a:solidFill>
                <a:effectLst/>
                <a:latin typeface="Söhne"/>
              </a:rPr>
              <a:t>Semantic Understanding</a:t>
            </a:r>
            <a:endParaRPr lang="en-IN" sz="3200" dirty="0">
              <a:solidFill>
                <a:srgbClr val="ECECEC"/>
              </a:solidFill>
              <a:latin typeface="Söhne"/>
            </a:endParaRPr>
          </a:p>
          <a:p>
            <a:r>
              <a:rPr lang="en-IN" sz="3200" b="0" i="0" dirty="0">
                <a:solidFill>
                  <a:srgbClr val="ECECEC"/>
                </a:solidFill>
                <a:effectLst/>
                <a:latin typeface="Söhne"/>
              </a:rPr>
              <a:t>Adaptability</a:t>
            </a:r>
            <a:endParaRPr lang="en-IN" dirty="0"/>
          </a:p>
        </p:txBody>
      </p:sp>
      <p:sp>
        <p:nvSpPr>
          <p:cNvPr id="5" name="Content Placeholder 4">
            <a:extLst>
              <a:ext uri="{FF2B5EF4-FFF2-40B4-BE49-F238E27FC236}">
                <a16:creationId xmlns:a16="http://schemas.microsoft.com/office/drawing/2014/main" id="{8D3AA428-6400-2A8B-2D6F-B011A1E109B3}"/>
              </a:ext>
            </a:extLst>
          </p:cNvPr>
          <p:cNvSpPr>
            <a:spLocks noGrp="1"/>
          </p:cNvSpPr>
          <p:nvPr>
            <p:ph sz="half" idx="2"/>
          </p:nvPr>
        </p:nvSpPr>
        <p:spPr>
          <a:xfrm>
            <a:off x="6474163" y="1906171"/>
            <a:ext cx="5184437" cy="4270791"/>
          </a:xfrm>
        </p:spPr>
        <p:txBody>
          <a:bodyPr>
            <a:normAutofit/>
          </a:bodyPr>
          <a:lstStyle/>
          <a:p>
            <a:r>
              <a:rPr lang="en-IN" sz="3200" b="0" i="0" dirty="0">
                <a:solidFill>
                  <a:srgbClr val="ECECEC"/>
                </a:solidFill>
                <a:effectLst/>
                <a:latin typeface="Söhne"/>
              </a:rPr>
              <a:t>Complexity</a:t>
            </a:r>
          </a:p>
          <a:p>
            <a:r>
              <a:rPr lang="en-IN" sz="3200" b="0" i="0" dirty="0">
                <a:solidFill>
                  <a:srgbClr val="ECECEC"/>
                </a:solidFill>
                <a:effectLst/>
                <a:latin typeface="Söhne"/>
              </a:rPr>
              <a:t>Data Quality</a:t>
            </a:r>
            <a:endParaRPr lang="en-IN" sz="3200" dirty="0">
              <a:solidFill>
                <a:srgbClr val="ECECEC"/>
              </a:solidFill>
              <a:latin typeface="Söhne"/>
            </a:endParaRPr>
          </a:p>
          <a:p>
            <a:r>
              <a:rPr lang="en-IN" sz="3200" b="0" i="0" dirty="0">
                <a:solidFill>
                  <a:srgbClr val="ECECEC"/>
                </a:solidFill>
                <a:effectLst/>
                <a:latin typeface="Söhne"/>
              </a:rPr>
              <a:t>Domain </a:t>
            </a:r>
            <a:r>
              <a:rPr lang="en-IN" sz="3200" b="0" i="0" dirty="0" err="1">
                <a:solidFill>
                  <a:srgbClr val="ECECEC"/>
                </a:solidFill>
                <a:effectLst/>
                <a:latin typeface="Söhne"/>
              </a:rPr>
              <a:t>Specificit</a:t>
            </a:r>
            <a:endParaRPr lang="en-IN" sz="3200" b="0" i="0" dirty="0">
              <a:solidFill>
                <a:srgbClr val="ECECEC"/>
              </a:solidFill>
              <a:effectLst/>
              <a:latin typeface="Söhne"/>
            </a:endParaRPr>
          </a:p>
          <a:p>
            <a:r>
              <a:rPr lang="en-IN" sz="3200" b="0" i="0" dirty="0">
                <a:solidFill>
                  <a:srgbClr val="ECECEC"/>
                </a:solidFill>
                <a:effectLst/>
                <a:latin typeface="Söhne"/>
              </a:rPr>
              <a:t>Ambiguity</a:t>
            </a:r>
            <a:endParaRPr lang="en-IN" sz="3200" dirty="0">
              <a:solidFill>
                <a:srgbClr val="ECECEC"/>
              </a:solidFill>
              <a:latin typeface="Söhne"/>
            </a:endParaRPr>
          </a:p>
          <a:p>
            <a:r>
              <a:rPr lang="en-IN" sz="3200" b="0" i="0" dirty="0">
                <a:solidFill>
                  <a:srgbClr val="ECECEC"/>
                </a:solidFill>
                <a:effectLst/>
                <a:latin typeface="Söhne"/>
              </a:rPr>
              <a:t>Ethical Concerns</a:t>
            </a:r>
            <a:endParaRPr lang="en-IN" sz="3200" dirty="0"/>
          </a:p>
        </p:txBody>
      </p:sp>
    </p:spTree>
    <p:extLst>
      <p:ext uri="{BB962C8B-B14F-4D97-AF65-F5344CB8AC3E}">
        <p14:creationId xmlns:p14="http://schemas.microsoft.com/office/powerpoint/2010/main" val="4004331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2F2-690B-7C02-95C7-8D80CE383AC9}"/>
              </a:ext>
            </a:extLst>
          </p:cNvPr>
          <p:cNvSpPr>
            <a:spLocks noGrp="1"/>
          </p:cNvSpPr>
          <p:nvPr>
            <p:ph type="title"/>
          </p:nvPr>
        </p:nvSpPr>
        <p:spPr>
          <a:xfrm>
            <a:off x="444500" y="542925"/>
            <a:ext cx="11214100" cy="840230"/>
          </a:xfrm>
        </p:spPr>
        <p:txBody>
          <a:bodyPr/>
          <a:lstStyle/>
          <a:p>
            <a:r>
              <a:rPr lang="en-US" sz="5400" u="sng" dirty="0"/>
              <a:t>Test cases and Result</a:t>
            </a:r>
            <a:endParaRPr lang="en-IN" sz="5400" u="sng" dirty="0"/>
          </a:p>
        </p:txBody>
      </p:sp>
      <p:sp>
        <p:nvSpPr>
          <p:cNvPr id="3" name="Slide Number Placeholder 2">
            <a:extLst>
              <a:ext uri="{FF2B5EF4-FFF2-40B4-BE49-F238E27FC236}">
                <a16:creationId xmlns:a16="http://schemas.microsoft.com/office/drawing/2014/main" id="{EF2DBF9B-FA9A-D65E-7660-259C795D87A0}"/>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a:extLst>
              <a:ext uri="{FF2B5EF4-FFF2-40B4-BE49-F238E27FC236}">
                <a16:creationId xmlns:a16="http://schemas.microsoft.com/office/drawing/2014/main" id="{A81D6438-3192-B88E-AE43-E0428A41C077}"/>
              </a:ext>
            </a:extLst>
          </p:cNvPr>
          <p:cNvSpPr>
            <a:spLocks noGrp="1"/>
          </p:cNvSpPr>
          <p:nvPr>
            <p:ph type="body" sz="quarter" idx="13"/>
          </p:nvPr>
        </p:nvSpPr>
        <p:spPr>
          <a:xfrm>
            <a:off x="583045" y="1619843"/>
            <a:ext cx="10401691" cy="4093243"/>
          </a:xfrm>
        </p:spPr>
        <p:txBody>
          <a:bodyPr/>
          <a:lstStyle/>
          <a:p>
            <a:pPr algn="l"/>
            <a:r>
              <a:rPr lang="en-US" sz="2400" b="0" i="0" dirty="0">
                <a:solidFill>
                  <a:srgbClr val="ECECEC"/>
                </a:solidFill>
                <a:effectLst/>
                <a:latin typeface="Söhne"/>
              </a:rPr>
              <a:t>Test Case 1:</a:t>
            </a:r>
          </a:p>
          <a:p>
            <a:pPr marL="0" indent="0" algn="l">
              <a:buNone/>
            </a:pPr>
            <a:r>
              <a:rPr lang="en-US" sz="2400" dirty="0">
                <a:solidFill>
                  <a:srgbClr val="ECECEC"/>
                </a:solidFill>
                <a:latin typeface="Söhne"/>
              </a:rPr>
              <a:t>   </a:t>
            </a:r>
            <a:r>
              <a:rPr lang="en-US" sz="2400" b="0" i="0" dirty="0">
                <a:solidFill>
                  <a:srgbClr val="ECECEC"/>
                </a:solidFill>
                <a:effectLst/>
                <a:latin typeface="Söhne"/>
              </a:rPr>
              <a:t>Input: Two identical documents.</a:t>
            </a:r>
          </a:p>
          <a:p>
            <a:pPr marL="0" indent="0" algn="l">
              <a:buNone/>
            </a:pPr>
            <a:r>
              <a:rPr lang="en-US" sz="2400" b="0" i="0" dirty="0">
                <a:solidFill>
                  <a:srgbClr val="ECECEC"/>
                </a:solidFill>
                <a:effectLst/>
                <a:latin typeface="Söhne"/>
              </a:rPr>
              <a:t>   Expected Result: The NLP algorithm should identify a high degree of similarity             between the two documents, indicating that they are identical.</a:t>
            </a:r>
          </a:p>
          <a:p>
            <a:pPr algn="l"/>
            <a:r>
              <a:rPr lang="en-US" sz="2400" b="0" i="0" dirty="0">
                <a:solidFill>
                  <a:srgbClr val="ECECEC"/>
                </a:solidFill>
                <a:effectLst/>
                <a:latin typeface="Söhne"/>
              </a:rPr>
              <a:t>Test Case 2:</a:t>
            </a:r>
          </a:p>
          <a:p>
            <a:pPr marL="0" indent="0" algn="l">
              <a:buNone/>
            </a:pPr>
            <a:r>
              <a:rPr lang="en-US" sz="2400" b="0" i="0" dirty="0">
                <a:solidFill>
                  <a:srgbClr val="ECECEC"/>
                </a:solidFill>
                <a:effectLst/>
                <a:latin typeface="Söhne"/>
              </a:rPr>
              <a:t>   Input: Two documents with similar content but different wording.</a:t>
            </a:r>
          </a:p>
          <a:p>
            <a:pPr marL="0" indent="0" algn="l">
              <a:buNone/>
            </a:pPr>
            <a:r>
              <a:rPr lang="en-US" sz="2400" dirty="0">
                <a:solidFill>
                  <a:srgbClr val="ECECEC"/>
                </a:solidFill>
                <a:latin typeface="Söhne"/>
              </a:rPr>
              <a:t>   </a:t>
            </a:r>
            <a:r>
              <a:rPr lang="en-US" sz="2400" b="0" i="0" dirty="0">
                <a:solidFill>
                  <a:srgbClr val="ECECEC"/>
                </a:solidFill>
                <a:effectLst/>
                <a:latin typeface="Söhne"/>
              </a:rPr>
              <a:t>Expected Result: The NLP algorithm should recognize the semantic similarity between the documents, despite variations in wording, and indicate a moderate to high degree of similarity.</a:t>
            </a:r>
          </a:p>
        </p:txBody>
      </p:sp>
    </p:spTree>
    <p:extLst>
      <p:ext uri="{BB962C8B-B14F-4D97-AF65-F5344CB8AC3E}">
        <p14:creationId xmlns:p14="http://schemas.microsoft.com/office/powerpoint/2010/main" val="38234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8EFA-56EA-9823-DD4A-4D5F63F8F4BF}"/>
              </a:ext>
            </a:extLst>
          </p:cNvPr>
          <p:cNvSpPr>
            <a:spLocks noGrp="1"/>
          </p:cNvSpPr>
          <p:nvPr>
            <p:ph type="title"/>
          </p:nvPr>
        </p:nvSpPr>
        <p:spPr>
          <a:xfrm>
            <a:off x="661182" y="984737"/>
            <a:ext cx="10997418" cy="840230"/>
          </a:xfrm>
        </p:spPr>
        <p:txBody>
          <a:bodyPr/>
          <a:lstStyle/>
          <a:p>
            <a:r>
              <a:rPr lang="en-US" sz="5400" u="sng" dirty="0"/>
              <a:t>Conclusion</a:t>
            </a:r>
            <a:endParaRPr lang="en-IN" sz="5400" u="sng" dirty="0"/>
          </a:p>
        </p:txBody>
      </p:sp>
      <p:sp>
        <p:nvSpPr>
          <p:cNvPr id="3" name="Slide Number Placeholder 2">
            <a:extLst>
              <a:ext uri="{FF2B5EF4-FFF2-40B4-BE49-F238E27FC236}">
                <a16:creationId xmlns:a16="http://schemas.microsoft.com/office/drawing/2014/main" id="{02D252E1-3049-A6A9-0626-DAD177152E8E}"/>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Content Placeholder 3">
            <a:extLst>
              <a:ext uri="{FF2B5EF4-FFF2-40B4-BE49-F238E27FC236}">
                <a16:creationId xmlns:a16="http://schemas.microsoft.com/office/drawing/2014/main" id="{EE293B67-8D6A-E6FE-6162-16C4991EA034}"/>
              </a:ext>
            </a:extLst>
          </p:cNvPr>
          <p:cNvSpPr>
            <a:spLocks noGrp="1"/>
          </p:cNvSpPr>
          <p:nvPr>
            <p:ph idx="1"/>
          </p:nvPr>
        </p:nvSpPr>
        <p:spPr>
          <a:xfrm>
            <a:off x="436099" y="2039815"/>
            <a:ext cx="11222502" cy="4137147"/>
          </a:xfrm>
        </p:spPr>
        <p:txBody>
          <a:bodyPr>
            <a:normAutofit/>
          </a:bodyPr>
          <a:lstStyle/>
          <a:p>
            <a:r>
              <a:rPr lang="en-US" sz="3200" b="0" i="0" dirty="0">
                <a:solidFill>
                  <a:srgbClr val="ECECEC"/>
                </a:solidFill>
                <a:effectLst/>
                <a:latin typeface="Söhne"/>
              </a:rPr>
              <a:t>Natural Language Processing (NLP) plays a pivotal role in recognizing similar texts across various domains and applications. Through the utilization of sophisticated algorithms and techniques, NLP enables the identification of textual similarities, facilitating tasks such as plagiarism detection, document retrieval, content recommendation, and more.</a:t>
            </a:r>
            <a:endParaRPr lang="en-IN" sz="3200" dirty="0"/>
          </a:p>
        </p:txBody>
      </p:sp>
    </p:spTree>
    <p:extLst>
      <p:ext uri="{BB962C8B-B14F-4D97-AF65-F5344CB8AC3E}">
        <p14:creationId xmlns:p14="http://schemas.microsoft.com/office/powerpoint/2010/main" val="2082016914"/>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123</TotalTime>
  <Words>449</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Castellar</vt:lpstr>
      <vt:lpstr>Söhne</vt:lpstr>
      <vt:lpstr>Trade Gothic LT Pro</vt:lpstr>
      <vt:lpstr>Trebuchet MS</vt:lpstr>
      <vt:lpstr>Office Theme</vt:lpstr>
      <vt:lpstr>Natural Language Processing in Recognizing Similar Texts </vt:lpstr>
      <vt:lpstr>ABSTRACT</vt:lpstr>
      <vt:lpstr>Natural Language Processing </vt:lpstr>
      <vt:lpstr>Importance of Text Similarity Recognition</vt:lpstr>
      <vt:lpstr>Methodology</vt:lpstr>
      <vt:lpstr>PowerPoint Presentation</vt:lpstr>
      <vt:lpstr>Advantages                 Disadvantages</vt:lpstr>
      <vt:lpstr>Test cases and Result</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in Recognizing Similar Texts </dc:title>
  <dc:creator>hemasundara2004@outlook.com</dc:creator>
  <cp:lastModifiedBy>hemasundara2004@outlook.com</cp:lastModifiedBy>
  <cp:revision>1</cp:revision>
  <dcterms:created xsi:type="dcterms:W3CDTF">2024-03-07T17:13:37Z</dcterms:created>
  <dcterms:modified xsi:type="dcterms:W3CDTF">2024-03-08T03:18:24Z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