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6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8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6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4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0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7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5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1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7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6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488B-E83E-4726-A99B-C8791D64A6D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1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488B-E83E-4726-A99B-C8791D64A6D9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FC85-DB11-4406-9ADC-81D275BA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8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33" y="1202978"/>
            <a:ext cx="10058400" cy="565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0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46" y="631441"/>
            <a:ext cx="10058400" cy="565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0729" y="790454"/>
            <a:ext cx="10515600" cy="5927845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查看命名空间</a:t>
            </a:r>
          </a:p>
          <a:p>
            <a:r>
              <a:rPr lang="en-US" altLang="zh-CN" sz="1600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sz="1600" dirty="0" smtClean="0">
                <a:solidFill>
                  <a:srgbClr val="FF0000"/>
                </a:solidFill>
              </a:rPr>
              <a:t> get ns  </a:t>
            </a:r>
            <a:r>
              <a:rPr lang="zh-CN" altLang="en-US" sz="1600" dirty="0" smtClean="0">
                <a:solidFill>
                  <a:srgbClr val="FF0000"/>
                </a:solidFill>
              </a:rPr>
              <a:t>查看全部名称空间    重要</a:t>
            </a:r>
          </a:p>
          <a:p>
            <a:r>
              <a:rPr lang="en-US" altLang="zh-CN" sz="1600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sz="1600" dirty="0" smtClean="0">
                <a:solidFill>
                  <a:srgbClr val="FF0000"/>
                </a:solidFill>
              </a:rPr>
              <a:t> get all -n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mstpdev</a:t>
            </a:r>
            <a:r>
              <a:rPr lang="en-US" altLang="zh-CN" sz="1600" dirty="0" smtClean="0">
                <a:solidFill>
                  <a:srgbClr val="FF0000"/>
                </a:solidFill>
              </a:rPr>
              <a:t>  </a:t>
            </a:r>
            <a:r>
              <a:rPr lang="zh-CN" altLang="en-US" sz="1600" dirty="0" smtClean="0">
                <a:solidFill>
                  <a:srgbClr val="FF0000"/>
                </a:solidFill>
              </a:rPr>
              <a:t>查看某个名称空间的全部资源   重要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查看</a:t>
            </a:r>
            <a:r>
              <a:rPr lang="en-US" altLang="zh-CN" sz="1600" dirty="0" smtClean="0"/>
              <a:t>pod</a:t>
            </a:r>
            <a:r>
              <a:rPr lang="zh-CN" altLang="en-US" sz="1600" dirty="0" smtClean="0"/>
              <a:t>控制器   </a:t>
            </a:r>
            <a:r>
              <a:rPr lang="en-US" altLang="zh-CN" sz="1600" dirty="0" err="1" smtClean="0"/>
              <a:t>kubectl</a:t>
            </a:r>
            <a:r>
              <a:rPr lang="en-US" altLang="zh-CN" sz="1600" dirty="0" smtClean="0"/>
              <a:t> get deploy -n </a:t>
            </a:r>
            <a:r>
              <a:rPr lang="en-US" altLang="zh-CN" sz="1600" dirty="0" err="1" smtClean="0"/>
              <a:t>mstpdev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名称空间</a:t>
            </a:r>
            <a:r>
              <a:rPr lang="en-US" altLang="zh-CN" sz="1600" dirty="0" smtClean="0"/>
              <a:t>)   </a:t>
            </a:r>
          </a:p>
          <a:p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kubectl</a:t>
            </a:r>
            <a:r>
              <a:rPr lang="en-US" altLang="zh-CN" sz="1600" dirty="0" smtClean="0"/>
              <a:t> get deploy -o wide -n </a:t>
            </a:r>
            <a:r>
              <a:rPr lang="en-US" altLang="zh-CN" sz="1600" dirty="0" err="1" smtClean="0"/>
              <a:t>mstpdev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名称空间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kubectl</a:t>
            </a:r>
            <a:r>
              <a:rPr lang="en-US" altLang="zh-CN" sz="1600" dirty="0" smtClean="0"/>
              <a:t> describe deployment pod</a:t>
            </a:r>
            <a:r>
              <a:rPr lang="zh-CN" altLang="en-US" sz="1600" dirty="0" smtClean="0"/>
              <a:t>控制器名 </a:t>
            </a:r>
            <a:r>
              <a:rPr lang="en-US" altLang="zh-CN" sz="1600" dirty="0" smtClean="0"/>
              <a:t>-n </a:t>
            </a:r>
            <a:r>
              <a:rPr lang="zh-CN" altLang="en-US" sz="1600" dirty="0" smtClean="0"/>
              <a:t>名称空间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查看</a:t>
            </a:r>
            <a:r>
              <a:rPr lang="en-US" altLang="zh-CN" sz="1600" dirty="0" smtClean="0">
                <a:solidFill>
                  <a:srgbClr val="FF0000"/>
                </a:solidFill>
              </a:rPr>
              <a:t>pod</a:t>
            </a:r>
            <a:r>
              <a:rPr lang="zh-CN" altLang="en-US" sz="1600" dirty="0" smtClean="0">
                <a:solidFill>
                  <a:srgbClr val="FF0000"/>
                </a:solidFill>
              </a:rPr>
              <a:t>资源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sz="1600" dirty="0" smtClean="0">
                <a:solidFill>
                  <a:srgbClr val="FF0000"/>
                </a:solidFill>
              </a:rPr>
              <a:t> get pods -n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mstpdev</a:t>
            </a:r>
            <a:r>
              <a:rPr lang="en-US" altLang="zh-CN" sz="1600" dirty="0" smtClean="0">
                <a:solidFill>
                  <a:srgbClr val="FF0000"/>
                </a:solidFill>
              </a:rPr>
              <a:t>				</a:t>
            </a:r>
            <a:r>
              <a:rPr lang="zh-CN" altLang="en-US" sz="1600" dirty="0" smtClean="0">
                <a:solidFill>
                  <a:srgbClr val="FF0000"/>
                </a:solidFill>
              </a:rPr>
              <a:t>重要</a:t>
            </a:r>
          </a:p>
          <a:p>
            <a:r>
              <a:rPr lang="zh-CN" altLang="en-US" sz="1600" dirty="0" smtClean="0"/>
              <a:t>		</a:t>
            </a:r>
            <a:r>
              <a:rPr lang="en-US" altLang="zh-CN" sz="1600" dirty="0" err="1" smtClean="0"/>
              <a:t>kubectl</a:t>
            </a:r>
            <a:r>
              <a:rPr lang="en-US" altLang="zh-CN" sz="1600" dirty="0" smtClean="0"/>
              <a:t> get pods -n </a:t>
            </a:r>
            <a:r>
              <a:rPr lang="en-US" altLang="zh-CN" sz="1600" dirty="0" err="1" smtClean="0"/>
              <a:t>mstpdev</a:t>
            </a:r>
            <a:r>
              <a:rPr lang="en-US" altLang="zh-CN" sz="1600" dirty="0" smtClean="0"/>
              <a:t> -o wide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查看</a:t>
            </a:r>
            <a:r>
              <a:rPr lang="en-US" altLang="zh-CN" sz="1600" dirty="0" smtClean="0">
                <a:solidFill>
                  <a:srgbClr val="FF0000"/>
                </a:solidFill>
              </a:rPr>
              <a:t>pod</a:t>
            </a:r>
            <a:r>
              <a:rPr lang="zh-CN" altLang="en-US" sz="1600" dirty="0" smtClean="0">
                <a:solidFill>
                  <a:srgbClr val="FF0000"/>
                </a:solidFill>
              </a:rPr>
              <a:t>详细信息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sz="1600" dirty="0" smtClean="0">
                <a:solidFill>
                  <a:srgbClr val="FF0000"/>
                </a:solidFill>
              </a:rPr>
              <a:t> describe pods pod</a:t>
            </a:r>
            <a:r>
              <a:rPr lang="zh-CN" altLang="en-US" sz="1600" dirty="0" smtClean="0">
                <a:solidFill>
                  <a:srgbClr val="FF0000"/>
                </a:solidFill>
              </a:rPr>
              <a:t>名称 </a:t>
            </a:r>
            <a:r>
              <a:rPr lang="en-US" altLang="zh-CN" sz="1600" dirty="0" smtClean="0">
                <a:solidFill>
                  <a:srgbClr val="FF0000"/>
                </a:solidFill>
              </a:rPr>
              <a:t>-n </a:t>
            </a:r>
            <a:r>
              <a:rPr lang="zh-CN" altLang="en-US" sz="1600" dirty="0" smtClean="0">
                <a:solidFill>
                  <a:srgbClr val="FF0000"/>
                </a:solidFill>
              </a:rPr>
              <a:t>名称空间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进入</a:t>
            </a:r>
            <a:r>
              <a:rPr lang="en-US" altLang="zh-CN" sz="1600" dirty="0" smtClean="0">
                <a:solidFill>
                  <a:srgbClr val="FF0000"/>
                </a:solidFill>
              </a:rPr>
              <a:t>pod</a:t>
            </a:r>
            <a:r>
              <a:rPr lang="zh-CN" altLang="en-US" sz="1600" dirty="0" smtClean="0">
                <a:solidFill>
                  <a:srgbClr val="FF0000"/>
                </a:solidFill>
              </a:rPr>
              <a:t>资源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sz="1600" dirty="0" smtClean="0">
                <a:solidFill>
                  <a:srgbClr val="FF0000"/>
                </a:solidFill>
              </a:rPr>
              <a:t> exec -ti pod</a:t>
            </a:r>
            <a:r>
              <a:rPr lang="zh-CN" altLang="en-US" sz="1600" dirty="0" smtClean="0">
                <a:solidFill>
                  <a:srgbClr val="FF0000"/>
                </a:solidFill>
              </a:rPr>
              <a:t>名称  </a:t>
            </a:r>
            <a:r>
              <a:rPr lang="en-US" altLang="zh-CN" sz="1600" dirty="0" smtClean="0">
                <a:solidFill>
                  <a:srgbClr val="FF0000"/>
                </a:solidFill>
              </a:rPr>
              <a:t>bash -n </a:t>
            </a:r>
            <a:r>
              <a:rPr lang="zh-CN" altLang="en-US" sz="1600" dirty="0" smtClean="0">
                <a:solidFill>
                  <a:srgbClr val="FF0000"/>
                </a:solidFill>
              </a:rPr>
              <a:t>名称空间                 重要</a:t>
            </a:r>
          </a:p>
          <a:p>
            <a:r>
              <a:rPr lang="zh-CN" altLang="en-US" sz="1600" dirty="0" smtClean="0"/>
              <a:t>	     也可以使用</a:t>
            </a:r>
            <a:r>
              <a:rPr lang="en-US" altLang="zh-CN" sz="1600" dirty="0" err="1" smtClean="0"/>
              <a:t>docker</a:t>
            </a:r>
            <a:r>
              <a:rPr lang="en-US" altLang="zh-CN" sz="1600" dirty="0" smtClean="0"/>
              <a:t> exec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查看全部</a:t>
            </a:r>
            <a:r>
              <a:rPr lang="en-US" altLang="zh-CN" sz="1600" dirty="0" smtClean="0">
                <a:solidFill>
                  <a:srgbClr val="FF0000"/>
                </a:solidFill>
              </a:rPr>
              <a:t>service</a:t>
            </a:r>
            <a:r>
              <a:rPr lang="zh-CN" altLang="en-US" sz="1600" dirty="0" smtClean="0">
                <a:solidFill>
                  <a:srgbClr val="FF0000"/>
                </a:solidFill>
              </a:rPr>
              <a:t>的信息 	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sz="1600" dirty="0" smtClean="0">
                <a:solidFill>
                  <a:srgbClr val="FF0000"/>
                </a:solidFill>
              </a:rPr>
              <a:t> get --all-namespaces services 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重要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查看某个</a:t>
            </a:r>
            <a:r>
              <a:rPr lang="en-US" altLang="zh-CN" sz="1600" dirty="0" smtClean="0">
                <a:solidFill>
                  <a:srgbClr val="FF0000"/>
                </a:solidFill>
              </a:rPr>
              <a:t>service		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sz="1600" dirty="0" smtClean="0">
                <a:solidFill>
                  <a:srgbClr val="FF0000"/>
                </a:solidFill>
              </a:rPr>
              <a:t> describe svc </a:t>
            </a:r>
            <a:r>
              <a:rPr lang="zh-CN" altLang="en-US" sz="1600" dirty="0" smtClean="0">
                <a:solidFill>
                  <a:srgbClr val="FF0000"/>
                </a:solidFill>
              </a:rPr>
              <a:t>服务名 </a:t>
            </a:r>
            <a:r>
              <a:rPr lang="en-US" altLang="zh-CN" sz="1600" dirty="0" smtClean="0">
                <a:solidFill>
                  <a:srgbClr val="FF0000"/>
                </a:solidFill>
              </a:rPr>
              <a:t>-n </a:t>
            </a:r>
            <a:r>
              <a:rPr lang="zh-CN" altLang="en-US" sz="1600" dirty="0" smtClean="0">
                <a:solidFill>
                  <a:srgbClr val="FF0000"/>
                </a:solidFill>
              </a:rPr>
              <a:t>名称空间       重要</a:t>
            </a:r>
          </a:p>
          <a:p>
            <a:r>
              <a:rPr lang="zh-CN" altLang="en-US" sz="1600" dirty="0" smtClean="0"/>
              <a:t>退出</a:t>
            </a:r>
            <a:r>
              <a:rPr lang="en-US" altLang="zh-CN" sz="1600" dirty="0" smtClean="0"/>
              <a:t>pod      exit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查看全部节点    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kubectl</a:t>
            </a:r>
            <a:r>
              <a:rPr lang="en-US" altLang="zh-CN" sz="1600" dirty="0" smtClean="0">
                <a:solidFill>
                  <a:srgbClr val="FF0000"/>
                </a:solidFill>
              </a:rPr>
              <a:t> get nodes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6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476" y="859465"/>
            <a:ext cx="10515600" cy="5687983"/>
          </a:xfrm>
        </p:spPr>
        <p:txBody>
          <a:bodyPr>
            <a:normAutofit fontScale="32500" lnSpcReduction="20000"/>
          </a:bodyPr>
          <a:lstStyle/>
          <a:p>
            <a:r>
              <a:rPr lang="zh-CN" altLang="en-US" dirty="0" smtClean="0"/>
              <a:t>查看默认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pods</a:t>
            </a:r>
            <a:r>
              <a:rPr lang="zh-CN" altLang="en-US" dirty="0" smtClean="0"/>
              <a:t>：  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</a:t>
            </a:r>
          </a:p>
          <a:p>
            <a:r>
              <a:rPr lang="zh-CN" altLang="en-US" dirty="0" smtClean="0"/>
              <a:t>查看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的详细信息         	</a:t>
            </a:r>
            <a:r>
              <a:rPr lang="en-US" altLang="zh-CN" dirty="0" err="1" smtClean="0"/>
              <a:t>kubectl</a:t>
            </a:r>
            <a:endParaRPr lang="en-US" altLang="zh-CN" dirty="0" smtClean="0"/>
          </a:p>
          <a:p>
            <a:r>
              <a:rPr lang="zh-CN" altLang="en-US" dirty="0" smtClean="0"/>
              <a:t>获取指定</a:t>
            </a:r>
            <a:r>
              <a:rPr lang="en-US" altLang="zh-CN" dirty="0" smtClean="0"/>
              <a:t>pods</a:t>
            </a:r>
            <a:r>
              <a:rPr lang="zh-CN" altLang="en-US" dirty="0" smtClean="0"/>
              <a:t>详细信息       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describe pods </a:t>
            </a:r>
            <a:r>
              <a:rPr lang="en-US" altLang="zh-CN" dirty="0" err="1"/>
              <a:t>yourdescribe</a:t>
            </a:r>
            <a:r>
              <a:rPr lang="en-US" altLang="zh-CN" dirty="0"/>
              <a:t> pod  hello-</a:t>
            </a:r>
            <a:r>
              <a:rPr lang="en-US" altLang="zh-CN" dirty="0" err="1"/>
              <a:t>worldpodname</a:t>
            </a:r>
            <a:endParaRPr lang="en-US" altLang="zh-CN" dirty="0" smtClean="0"/>
          </a:p>
          <a:p>
            <a:r>
              <a:rPr lang="zh-CN" altLang="en-US" dirty="0" smtClean="0"/>
              <a:t>获取已运行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状态       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-o wide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二、查看类命令</a:t>
            </a:r>
          </a:p>
          <a:p>
            <a:r>
              <a:rPr lang="zh-CN" altLang="en-US" dirty="0" smtClean="0"/>
              <a:t>   按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名来查找</a:t>
            </a:r>
            <a:r>
              <a:rPr lang="en-US" altLang="zh-CN" dirty="0" smtClean="0"/>
              <a:t>pod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 --selector name=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、查看集群信息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cluster-info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、查看</a:t>
            </a:r>
            <a:r>
              <a:rPr lang="en-US" altLang="zh-CN" dirty="0" smtClean="0"/>
              <a:t>pods</a:t>
            </a:r>
            <a:r>
              <a:rPr lang="zh-CN" altLang="en-US" dirty="0" smtClean="0"/>
              <a:t>所在的运行节点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-o wide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、查看</a:t>
            </a:r>
            <a:r>
              <a:rPr lang="en-US" altLang="zh-CN" dirty="0" smtClean="0"/>
              <a:t>pods</a:t>
            </a:r>
            <a:r>
              <a:rPr lang="zh-CN" altLang="en-US" dirty="0" smtClean="0"/>
              <a:t>定义的详细信息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-o </a:t>
            </a:r>
            <a:r>
              <a:rPr lang="en-US" altLang="zh-CN" dirty="0" err="1" smtClean="0"/>
              <a:t>yaml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、查看运行的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的环境变量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exec pod</a:t>
            </a:r>
            <a:r>
              <a:rPr lang="zh-CN" altLang="en-US" dirty="0" smtClean="0"/>
              <a:t>名称 </a:t>
            </a:r>
            <a:r>
              <a:rPr lang="en-US" altLang="zh-CN" dirty="0" err="1" smtClean="0"/>
              <a:t>env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进阶命令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</a:t>
            </a:r>
            <a:r>
              <a:rPr lang="zh-CN" altLang="en-US" dirty="0" smtClean="0"/>
              <a:t>：获取指定资源的基本信息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services 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-dashboard -n 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 #</a:t>
            </a:r>
            <a:r>
              <a:rPr lang="zh-CN" altLang="en-US" dirty="0" smtClean="0"/>
              <a:t>查看所有</a:t>
            </a:r>
            <a:r>
              <a:rPr lang="en-US" altLang="zh-CN" dirty="0" smtClean="0"/>
              <a:t>service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deployment 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-dashboard -n 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 #</a:t>
            </a:r>
            <a:r>
              <a:rPr lang="zh-CN" altLang="en-US" dirty="0" smtClean="0"/>
              <a:t>查看所有发布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--all-namespaces #</a:t>
            </a:r>
            <a:r>
              <a:rPr lang="zh-CN" altLang="en-US" dirty="0" smtClean="0"/>
              <a:t>查看所有</a:t>
            </a:r>
            <a:r>
              <a:rPr lang="en-US" altLang="zh-CN" dirty="0" smtClean="0"/>
              <a:t>pod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-o wide --all-namespaces #</a:t>
            </a:r>
            <a:r>
              <a:rPr lang="zh-CN" altLang="en-US" dirty="0" smtClean="0"/>
              <a:t>查看所有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及节点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pods -n 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dashboard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nodes -</a:t>
            </a:r>
            <a:r>
              <a:rPr lang="en-US" altLang="zh-CN" dirty="0" err="1" smtClean="0"/>
              <a:t>lzone</a:t>
            </a:r>
            <a:r>
              <a:rPr lang="en-US" altLang="zh-CN" dirty="0" smtClean="0"/>
              <a:t> #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的节点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describe</a:t>
            </a:r>
            <a:r>
              <a:rPr lang="zh-CN" altLang="en-US" dirty="0" smtClean="0"/>
              <a:t>：查看指定资源详细描述信息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describe service/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-dashboard --namespace="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-system"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describe pods/kubernetes-dashboard-349859023-g6q8c --namespace="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-system" #</a:t>
            </a:r>
            <a:r>
              <a:rPr lang="zh-CN" altLang="en-US" dirty="0" smtClean="0"/>
              <a:t>指定类型查看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9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53</Words>
  <Application>Microsoft Office PowerPoint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Sinosun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李恒</dc:creator>
  <cp:lastModifiedBy>李恒</cp:lastModifiedBy>
  <cp:revision>6</cp:revision>
  <dcterms:created xsi:type="dcterms:W3CDTF">2020-11-30T07:18:56Z</dcterms:created>
  <dcterms:modified xsi:type="dcterms:W3CDTF">2020-12-01T10:15:25Z</dcterms:modified>
</cp:coreProperties>
</file>