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6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488B-E83E-4726-A99B-C8791D64A6D9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3" y="1202978"/>
            <a:ext cx="10058400" cy="5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6" y="631441"/>
            <a:ext cx="10058400" cy="5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729" y="790455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查看命名空间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ns  </a:t>
            </a:r>
            <a:r>
              <a:rPr lang="zh-CN" altLang="en-US" dirty="0" smtClean="0">
                <a:solidFill>
                  <a:srgbClr val="FF0000"/>
                </a:solidFill>
              </a:rPr>
              <a:t>查看全部名称空间    重要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all -n </a:t>
            </a:r>
            <a:r>
              <a:rPr lang="en-US" altLang="zh-CN" dirty="0" err="1" smtClean="0">
                <a:solidFill>
                  <a:srgbClr val="FF0000"/>
                </a:solidFill>
              </a:rPr>
              <a:t>mstpdev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查看某个名称空间的全部资源   重要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控制器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deploy -n </a:t>
            </a:r>
            <a:r>
              <a:rPr lang="en-US" altLang="zh-CN" dirty="0" err="1" smtClean="0"/>
              <a:t>mstpdev</a:t>
            </a:r>
            <a:r>
              <a:rPr lang="en-US" altLang="zh-CN" dirty="0" smtClean="0"/>
              <a:t>(</a:t>
            </a:r>
            <a:r>
              <a:rPr lang="zh-CN" altLang="en-US" dirty="0" smtClean="0"/>
              <a:t>名称空间</a:t>
            </a:r>
            <a:r>
              <a:rPr lang="en-US" altLang="zh-CN" dirty="0" smtClean="0"/>
              <a:t>)   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deploy -o wide -n </a:t>
            </a:r>
            <a:r>
              <a:rPr lang="en-US" altLang="zh-CN" dirty="0" err="1" smtClean="0"/>
              <a:t>mstpdev</a:t>
            </a:r>
            <a:r>
              <a:rPr lang="en-US" altLang="zh-CN" dirty="0" smtClean="0"/>
              <a:t>(</a:t>
            </a:r>
            <a:r>
              <a:rPr lang="zh-CN" altLang="en-US" dirty="0" smtClean="0"/>
              <a:t>名称空间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deployment pod</a:t>
            </a:r>
            <a:r>
              <a:rPr lang="zh-CN" altLang="en-US" dirty="0" smtClean="0"/>
              <a:t>控制器名 </a:t>
            </a:r>
            <a:r>
              <a:rPr lang="en-US" altLang="zh-CN" dirty="0" smtClean="0"/>
              <a:t>-n </a:t>
            </a:r>
            <a:r>
              <a:rPr lang="zh-CN" altLang="en-US" dirty="0" smtClean="0"/>
              <a:t>名称空间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查看</a:t>
            </a:r>
            <a:r>
              <a:rPr lang="en-US" altLang="zh-CN" dirty="0" smtClean="0">
                <a:solidFill>
                  <a:srgbClr val="FF0000"/>
                </a:solidFill>
              </a:rPr>
              <a:t>pod</a:t>
            </a:r>
            <a:r>
              <a:rPr lang="zh-CN" altLang="en-US" dirty="0" smtClean="0">
                <a:solidFill>
                  <a:srgbClr val="FF0000"/>
                </a:solidFill>
              </a:rPr>
              <a:t>资源     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pods -n </a:t>
            </a:r>
            <a:r>
              <a:rPr lang="en-US" altLang="zh-CN" dirty="0" err="1" smtClean="0">
                <a:solidFill>
                  <a:srgbClr val="FF0000"/>
                </a:solidFill>
              </a:rPr>
              <a:t>mstpdev</a:t>
            </a:r>
            <a:r>
              <a:rPr lang="en-US" altLang="zh-CN" dirty="0" smtClean="0">
                <a:solidFill>
                  <a:srgbClr val="FF0000"/>
                </a:solidFill>
              </a:rPr>
              <a:t>				</a:t>
            </a:r>
            <a:r>
              <a:rPr lang="zh-CN" altLang="en-US" dirty="0" smtClean="0">
                <a:solidFill>
                  <a:srgbClr val="FF0000"/>
                </a:solidFill>
              </a:rPr>
              <a:t>重要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-n </a:t>
            </a:r>
            <a:r>
              <a:rPr lang="en-US" altLang="zh-CN" dirty="0" err="1" smtClean="0"/>
              <a:t>mstpdev</a:t>
            </a:r>
            <a:r>
              <a:rPr lang="en-US" altLang="zh-CN" dirty="0" smtClean="0"/>
              <a:t> -o wide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查看</a:t>
            </a:r>
            <a:r>
              <a:rPr lang="en-US" altLang="zh-CN" dirty="0" smtClean="0">
                <a:solidFill>
                  <a:srgbClr val="FF0000"/>
                </a:solidFill>
              </a:rPr>
              <a:t>pod</a:t>
            </a:r>
            <a:r>
              <a:rPr lang="zh-CN" altLang="en-US" dirty="0" smtClean="0">
                <a:solidFill>
                  <a:srgbClr val="FF0000"/>
                </a:solidFill>
              </a:rPr>
              <a:t>详细信息 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describe pods pod</a:t>
            </a:r>
            <a:r>
              <a:rPr lang="zh-CN" altLang="en-US" dirty="0" smtClean="0">
                <a:solidFill>
                  <a:srgbClr val="FF0000"/>
                </a:solidFill>
              </a:rPr>
              <a:t>名称 </a:t>
            </a:r>
            <a:r>
              <a:rPr lang="en-US" altLang="zh-CN" dirty="0" smtClean="0">
                <a:solidFill>
                  <a:srgbClr val="FF0000"/>
                </a:solidFill>
              </a:rPr>
              <a:t>-n </a:t>
            </a:r>
            <a:r>
              <a:rPr lang="zh-CN" altLang="en-US" dirty="0" smtClean="0">
                <a:solidFill>
                  <a:srgbClr val="FF0000"/>
                </a:solidFill>
              </a:rPr>
              <a:t>名称空间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进入</a:t>
            </a:r>
            <a:r>
              <a:rPr lang="en-US" altLang="zh-CN" dirty="0" smtClean="0">
                <a:solidFill>
                  <a:srgbClr val="FF0000"/>
                </a:solidFill>
              </a:rPr>
              <a:t>pod</a:t>
            </a:r>
            <a:r>
              <a:rPr lang="zh-CN" altLang="en-US" dirty="0" smtClean="0">
                <a:solidFill>
                  <a:srgbClr val="FF0000"/>
                </a:solidFill>
              </a:rPr>
              <a:t>资源  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exec -ti pod</a:t>
            </a:r>
            <a:r>
              <a:rPr lang="zh-CN" altLang="en-US" dirty="0" smtClean="0">
                <a:solidFill>
                  <a:srgbClr val="FF0000"/>
                </a:solidFill>
              </a:rPr>
              <a:t>名称  </a:t>
            </a:r>
            <a:r>
              <a:rPr lang="en-US" altLang="zh-CN" dirty="0" smtClean="0">
                <a:solidFill>
                  <a:srgbClr val="FF0000"/>
                </a:solidFill>
              </a:rPr>
              <a:t>bash -n </a:t>
            </a:r>
            <a:r>
              <a:rPr lang="zh-CN" altLang="en-US" dirty="0" smtClean="0">
                <a:solidFill>
                  <a:srgbClr val="FF0000"/>
                </a:solidFill>
              </a:rPr>
              <a:t>名称空间                 重要</a:t>
            </a:r>
          </a:p>
          <a:p>
            <a:r>
              <a:rPr lang="zh-CN" altLang="en-US" dirty="0" smtClean="0"/>
              <a:t>	     也可以使用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exec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查看全部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>
                <a:solidFill>
                  <a:srgbClr val="FF0000"/>
                </a:solidFill>
              </a:rPr>
              <a:t>的信息 	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--all-namespaces services         </a:t>
            </a:r>
            <a:r>
              <a:rPr lang="zh-CN" altLang="en-US" dirty="0" smtClean="0">
                <a:solidFill>
                  <a:srgbClr val="FF0000"/>
                </a:solidFill>
              </a:rPr>
              <a:t>重要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查看某个</a:t>
            </a:r>
            <a:r>
              <a:rPr lang="en-US" altLang="zh-CN" dirty="0" smtClean="0">
                <a:solidFill>
                  <a:srgbClr val="FF0000"/>
                </a:solidFill>
              </a:rPr>
              <a:t>service		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describe svc </a:t>
            </a:r>
            <a:r>
              <a:rPr lang="zh-CN" altLang="en-US" dirty="0" smtClean="0">
                <a:solidFill>
                  <a:srgbClr val="FF0000"/>
                </a:solidFill>
              </a:rPr>
              <a:t>服务名 </a:t>
            </a:r>
            <a:r>
              <a:rPr lang="en-US" altLang="zh-CN" dirty="0" smtClean="0">
                <a:solidFill>
                  <a:srgbClr val="FF0000"/>
                </a:solidFill>
              </a:rPr>
              <a:t>-n </a:t>
            </a:r>
            <a:r>
              <a:rPr lang="zh-CN" altLang="en-US" dirty="0" smtClean="0">
                <a:solidFill>
                  <a:srgbClr val="FF0000"/>
                </a:solidFill>
              </a:rPr>
              <a:t>名称空间       重要</a:t>
            </a:r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pod      exit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查看全部节点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dirty="0" smtClean="0">
                <a:solidFill>
                  <a:srgbClr val="FF0000"/>
                </a:solidFill>
              </a:rPr>
              <a:t> get nodes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476" y="859465"/>
            <a:ext cx="10515600" cy="5687983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查看默认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：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的详细信息         	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 describe pod  hello-world</a:t>
            </a:r>
          </a:p>
          <a:p>
            <a:r>
              <a:rPr lang="zh-CN" altLang="en-US" dirty="0" smtClean="0"/>
              <a:t>获取指定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详细信息     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pods </a:t>
            </a:r>
            <a:r>
              <a:rPr lang="en-US" altLang="zh-CN" dirty="0" err="1" smtClean="0"/>
              <a:t>yourpodname</a:t>
            </a:r>
            <a:endParaRPr lang="en-US" altLang="zh-CN" dirty="0" smtClean="0"/>
          </a:p>
          <a:p>
            <a:r>
              <a:rPr lang="zh-CN" altLang="en-US" dirty="0" smtClean="0"/>
              <a:t>获取已运行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状态     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二、查看类命令</a:t>
            </a:r>
          </a:p>
          <a:p>
            <a:r>
              <a:rPr lang="zh-CN" altLang="en-US" dirty="0" smtClean="0"/>
              <a:t>   按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名来查找</a:t>
            </a:r>
            <a:r>
              <a:rPr lang="en-US" altLang="zh-CN" dirty="0" smtClean="0"/>
              <a:t>pod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 --selector name=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、查看集群信息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cluster-info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所在的运行节点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定义的详细信息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、查看运行的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的环境变量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 pod</a:t>
            </a:r>
            <a:r>
              <a:rPr lang="zh-CN" altLang="en-US" dirty="0" smtClean="0"/>
              <a:t>名称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进阶命令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：获取指定资源的基本信息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services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deployment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#</a:t>
            </a:r>
            <a:r>
              <a:rPr lang="zh-CN" altLang="en-US" dirty="0" smtClean="0"/>
              <a:t>查看所有发布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--all-namespaces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pod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 --all-namespaces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及节点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dashboard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nodes -</a:t>
            </a:r>
            <a:r>
              <a:rPr lang="en-US" altLang="zh-CN" dirty="0" err="1" smtClean="0"/>
              <a:t>lzone</a:t>
            </a:r>
            <a:r>
              <a:rPr lang="en-US" altLang="zh-CN" dirty="0" smtClean="0"/>
              <a:t> 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的节点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r>
              <a:rPr lang="zh-CN" altLang="en-US" dirty="0" smtClean="0"/>
              <a:t>：查看指定资源详细描述信息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service/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--namespace="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-system"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pods/kubernetes-dashboard-349859023-g6q8c --namespace="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-system" #</a:t>
            </a:r>
            <a:r>
              <a:rPr lang="zh-CN" altLang="en-US" dirty="0" smtClean="0"/>
              <a:t>指定类型查看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9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4</cp:revision>
  <dcterms:created xsi:type="dcterms:W3CDTF">2020-11-30T07:18:56Z</dcterms:created>
  <dcterms:modified xsi:type="dcterms:W3CDTF">2020-11-30T07:47:31Z</dcterms:modified>
</cp:coreProperties>
</file>