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3244-152A-49B4-B2B2-5F449F598872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4E21-1411-4BCB-9146-127728476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19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3244-152A-49B4-B2B2-5F449F598872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4E21-1411-4BCB-9146-127728476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9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3244-152A-49B4-B2B2-5F449F598872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4E21-1411-4BCB-9146-127728476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20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3244-152A-49B4-B2B2-5F449F598872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4E21-1411-4BCB-9146-127728476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82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3244-152A-49B4-B2B2-5F449F598872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4E21-1411-4BCB-9146-127728476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69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3244-152A-49B4-B2B2-5F449F598872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4E21-1411-4BCB-9146-127728476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48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3244-152A-49B4-B2B2-5F449F598872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4E21-1411-4BCB-9146-127728476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78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3244-152A-49B4-B2B2-5F449F598872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4E21-1411-4BCB-9146-127728476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97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3244-152A-49B4-B2B2-5F449F598872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4E21-1411-4BCB-9146-127728476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77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3244-152A-49B4-B2B2-5F449F598872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4E21-1411-4BCB-9146-127728476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52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3244-152A-49B4-B2B2-5F449F598872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4E21-1411-4BCB-9146-127728476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71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C3244-152A-49B4-B2B2-5F449F598872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74E21-1411-4BCB-9146-127728476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7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0883" y="284672"/>
            <a:ext cx="6987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软件性能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用户视角的软件性能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管理员视角的软件性能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97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88521" y="301925"/>
            <a:ext cx="676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响应时间：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88521" y="1889185"/>
            <a:ext cx="470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并发用户数：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88521" y="3010619"/>
            <a:ext cx="935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吞吐量：是指单位时间内系统处理的客户请求的数量。一般用请求数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秒或页面数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秒来衡量。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73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73166" y="622738"/>
            <a:ext cx="195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性能测试过程：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03131" y="1237593"/>
            <a:ext cx="57465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PTGM</a:t>
            </a:r>
            <a:r>
              <a:rPr lang="zh-CN" altLang="en-US" dirty="0" smtClean="0"/>
              <a:t>模型：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测试前期准备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系统基础功能验证、组建测试团队、测试工具需求确认、性能测试预备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测试工具引入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测试计划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性能测试领域分析、用户活动剖析与业务建模、确定性能目标、制定测试时间计划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测试设计与开发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测试环境设计、测试场景设计、测试用例设计、脚本和辅助工具的开发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测试执行与管理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smtClean="0"/>
              <a:t>建立测试环境、部署测试脚本和测试场景、执行测试和记录结果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测试分析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7138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60</Words>
  <Application>Microsoft Office PowerPoint</Application>
  <PresentationFormat>宽屏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>Sinosun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李恒</dc:creator>
  <cp:lastModifiedBy>李恒</cp:lastModifiedBy>
  <cp:revision>10</cp:revision>
  <dcterms:created xsi:type="dcterms:W3CDTF">2019-10-16T07:31:47Z</dcterms:created>
  <dcterms:modified xsi:type="dcterms:W3CDTF">2020-01-08T07:49:09Z</dcterms:modified>
</cp:coreProperties>
</file>