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0" r:id="rId4"/>
    <p:sldId id="264" r:id="rId5"/>
    <p:sldId id="256" r:id="rId6"/>
    <p:sldId id="257" r:id="rId7"/>
    <p:sldId id="258" r:id="rId8"/>
    <p:sldId id="261" r:id="rId9"/>
    <p:sldId id="262" r:id="rId10"/>
    <p:sldId id="263" r:id="rId11"/>
    <p:sldId id="265" r:id="rId12"/>
    <p:sldId id="266" r:id="rId13"/>
    <p:sldId id="270" r:id="rId14"/>
    <p:sldId id="271" r:id="rId15"/>
    <p:sldId id="272" r:id="rId16"/>
    <p:sldId id="273" r:id="rId17"/>
    <p:sldId id="267" r:id="rId18"/>
    <p:sldId id="268" r:id="rId19"/>
    <p:sldId id="274" r:id="rId20"/>
    <p:sldId id="275" r:id="rId21"/>
    <p:sldId id="276" r:id="rId22"/>
    <p:sldId id="282" r:id="rId23"/>
    <p:sldId id="278" r:id="rId24"/>
    <p:sldId id="277" r:id="rId25"/>
    <p:sldId id="279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6" autoAdjust="0"/>
  </p:normalViewPr>
  <p:slideViewPr>
    <p:cSldViewPr snapToGrid="0">
      <p:cViewPr varScale="1">
        <p:scale>
          <a:sx n="72" d="100"/>
          <a:sy n="72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2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3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0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0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3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83D-4FCC-4DA7-ACFC-366B622C6CC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ouemail@exampl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enLee/gitskills.g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aoxuefeng.com/wiki/896043488029600/89701357351219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0944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初始化仓储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69329" y="1618734"/>
            <a:ext cx="8590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b="1" dirty="0">
                <a:latin typeface="+mn-ea"/>
              </a:rPr>
              <a:t>ssh-keygen -t rsa -C </a:t>
            </a:r>
            <a:r>
              <a:rPr lang="de-DE" altLang="zh-CN" b="1" dirty="0" smtClean="0">
                <a:latin typeface="+mn-ea"/>
                <a:hlinkClick r:id="rId2"/>
              </a:rPr>
              <a:t>youemail@example.com</a:t>
            </a:r>
            <a:r>
              <a:rPr lang="de-DE" altLang="zh-CN" b="1" dirty="0" smtClean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生成公私密钥，在</a:t>
            </a:r>
            <a:r>
              <a:rPr lang="en-US" altLang="zh-CN" b="1" dirty="0" smtClean="0">
                <a:latin typeface="+mn-ea"/>
              </a:rPr>
              <a:t>.</a:t>
            </a:r>
            <a:r>
              <a:rPr lang="en-US" altLang="zh-CN" b="1" dirty="0" err="1" smtClean="0">
                <a:latin typeface="+mn-ea"/>
              </a:rPr>
              <a:t>ssh</a:t>
            </a:r>
            <a:r>
              <a:rPr lang="zh-CN" altLang="en-US" b="1" dirty="0" smtClean="0">
                <a:latin typeface="+mn-ea"/>
              </a:rPr>
              <a:t>目录下，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公钥放在</a:t>
            </a:r>
            <a:r>
              <a:rPr lang="en-US" altLang="zh-CN" b="1" smtClean="0">
                <a:latin typeface="+mn-ea"/>
              </a:rPr>
              <a:t>gitHub</a:t>
            </a:r>
            <a:r>
              <a:rPr lang="zh-CN" altLang="en-US" b="1" smtClean="0">
                <a:latin typeface="+mn-ea"/>
              </a:rPr>
              <a:t>服务器上，私钥保留在本地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3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729" y="54269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远程仓库：把本地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Helvetica Neue"/>
              </a:rPr>
              <a:t>push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到远程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0729" y="1096972"/>
            <a:ext cx="9697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现在的情景是，你已经在本地创建了一个</a:t>
            </a:r>
            <a:r>
              <a:rPr lang="en-US" altLang="zh-CN" dirty="0" err="1">
                <a:solidFill>
                  <a:srgbClr val="666666"/>
                </a:solidFill>
                <a:latin typeface="Helvetica Neue"/>
              </a:rPr>
              <a:t>Git</a:t>
            </a: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仓库后，又想在</a:t>
            </a:r>
            <a:r>
              <a:rPr lang="en-US" altLang="zh-CN" dirty="0" err="1">
                <a:solidFill>
                  <a:srgbClr val="666666"/>
                </a:solidFill>
                <a:latin typeface="Helvetica Neue"/>
              </a:rPr>
              <a:t>GitHub</a:t>
            </a: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创建一个</a:t>
            </a:r>
            <a:r>
              <a:rPr lang="en-US" altLang="zh-CN" dirty="0" err="1">
                <a:solidFill>
                  <a:srgbClr val="666666"/>
                </a:solidFill>
                <a:latin typeface="Helvetica Neue"/>
              </a:rPr>
              <a:t>Git</a:t>
            </a: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仓库，并且让这两个仓库进行远程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同步。</a:t>
            </a:r>
            <a:r>
              <a:rPr lang="zh-CN" altLang="en-US" dirty="0"/>
              <a:t>首先，登陆</a:t>
            </a:r>
            <a:r>
              <a:rPr lang="en-US" altLang="zh-CN" dirty="0" err="1"/>
              <a:t>GitHub</a:t>
            </a:r>
            <a:r>
              <a:rPr lang="zh-CN" altLang="en-US" dirty="0"/>
              <a:t>，然后，在右上角找到“</a:t>
            </a:r>
            <a:r>
              <a:rPr lang="en-US" altLang="zh-CN" dirty="0"/>
              <a:t>Create a new repo”</a:t>
            </a:r>
            <a:r>
              <a:rPr lang="zh-CN" altLang="en-US" dirty="0"/>
              <a:t>按钮，创建一个新的</a:t>
            </a:r>
            <a:r>
              <a:rPr lang="zh-CN" altLang="en-US" dirty="0" smtClean="0"/>
              <a:t>仓库。关联本地与远程仓储时，需要进入到</a:t>
            </a:r>
            <a:r>
              <a:rPr lang="zh-CN" altLang="en-US" smtClean="0"/>
              <a:t>仓储目录。两个步骤上传到远程仓库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8363" y="2355499"/>
            <a:ext cx="9490363" cy="117718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GitHub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上的这个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learngit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仓库还是空的，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GitHub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告诉我们，可以从这个仓库克隆出新的仓库，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也可以把一个已有的本地仓库与之关联，然后，把本地仓库的内容推送到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GitHub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仓库。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现在，我们根据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GitHub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的提示，在本地的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learngit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仓库下运行命令：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1.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remote add origin https://</a:t>
            </a:r>
            <a:r>
              <a:rPr lang="en-US" altLang="zh-CN" sz="1600" dirty="0" smtClean="0"/>
              <a:t>github.com/HeenLee/learngit.git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760074" y="3686308"/>
            <a:ext cx="8893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然后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把本地库的所有内容推送到远程库上：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2.  </a:t>
            </a:r>
            <a:r>
              <a:rPr lang="en-US" altLang="zh-CN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push -u origin master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8364" y="4901534"/>
            <a:ext cx="8218917" cy="61555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此后，每次本地提交后，只要有必要，就可以使用命令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push origin 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推送最新修改；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666666"/>
                </a:solidFill>
              </a:rPr>
              <a:t> </a:t>
            </a:r>
            <a:r>
              <a:rPr lang="zh-CN" altLang="en-US" sz="1400" dirty="0" smtClean="0">
                <a:solidFill>
                  <a:srgbClr val="666666"/>
                </a:solidFill>
              </a:rPr>
              <a:t>也可以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push origin </a:t>
            </a:r>
            <a:r>
              <a:rPr lang="zh-CN" altLang="en-US" dirty="0" smtClean="0">
                <a:solidFill>
                  <a:srgbClr val="FF0000"/>
                </a:solidFill>
              </a:rPr>
              <a:t>分支名称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04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225" y="3071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从远程库克隆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3564" y="819835"/>
            <a:ext cx="77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上次我们讲了先有本地库，后有远程库的时候，如何关联远程库。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3564" y="2148801"/>
            <a:ext cx="890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假设我们从零开发，那么最好的方式是先创建远程库，然后，从远程库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克隆。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2110" y="3302123"/>
            <a:ext cx="5428474" cy="73866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登陆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GitHub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，创建一个新的仓库，名字叫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gitskills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DD00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DD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/>
              <a:t>$ 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clone 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github.com/HeenLee/gitskills.git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从远程拷贝到本地</a:t>
            </a:r>
            <a:endParaRPr lang="en-US" altLang="zh-CN" sz="1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110" y="4701666"/>
            <a:ext cx="87058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Optima-Regular"/>
              </a:rPr>
              <a:t>以后每次更新，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Optima-Regular"/>
              </a:rPr>
              <a:t>将服务器上的最新代码拉取到本地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E9C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pull origin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E9C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1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626" y="45957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创建与合并分支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8146" y="960355"/>
            <a:ext cx="5153975" cy="52322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我们创建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分支，然后切换到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分支：</a:t>
            </a:r>
            <a:r>
              <a:rPr lang="zh-CN" altLang="zh-CN" sz="1400" dirty="0">
                <a:solidFill>
                  <a:srgbClr val="008080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lang="zh-CN" altLang="zh-CN" sz="1400" dirty="0">
                <a:solidFill>
                  <a:srgbClr val="444444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git checkout -b dev</a:t>
            </a:r>
            <a:r>
              <a:rPr lang="zh-CN" altLang="zh-CN" sz="1100" dirty="0"/>
              <a:t> </a:t>
            </a:r>
            <a:endParaRPr lang="zh-CN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8146" y="1369804"/>
            <a:ext cx="65" cy="4692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48146" y="1615028"/>
            <a:ext cx="8566769" cy="193899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查看分支：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创建分支：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 &lt;name&gt;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切换分支：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&lt;name&gt;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或者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switch &lt;name&gt;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创建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+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切换分支：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-b &lt;name&gt;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或者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switch -c &lt;name&gt;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合并某分支到当前分支：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merge &lt;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分支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删除分支：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 -d &lt;name&gt;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1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6841" y="360007"/>
            <a:ext cx="10163504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比如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在分支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branch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上，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对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readme.txt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做个修改，加上一行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内容，然后</a:t>
            </a:r>
            <a:r>
              <a:rPr lang="en-US" altLang="zh-CN" dirty="0" err="1" smtClean="0">
                <a:solidFill>
                  <a:srgbClr val="FF0000"/>
                </a:solidFill>
                <a:ea typeface="Helvetica Neue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ea typeface="Helvetica Neue"/>
              </a:rPr>
              <a:t> add </a:t>
            </a:r>
            <a:r>
              <a:rPr lang="zh-CN" altLang="en-US" dirty="0" smtClean="0">
                <a:solidFill>
                  <a:srgbClr val="FF0000"/>
                </a:solidFill>
                <a:ea typeface="Helvetica Neue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ea typeface="Helvetica Neue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ea typeface="Helvetica Neue"/>
              </a:rPr>
              <a:t> commit –m  </a:t>
            </a:r>
            <a:r>
              <a:rPr lang="zh-CN" altLang="en-US" sz="1400" dirty="0" smtClean="0">
                <a:solidFill>
                  <a:srgbClr val="666666"/>
                </a:solidFill>
                <a:ea typeface="Helvetica Neue"/>
              </a:rPr>
              <a:t>提交。在分支上提交了</a:t>
            </a:r>
            <a:endParaRPr lang="en-US" altLang="zh-CN" sz="1400" dirty="0" smtClean="0">
              <a:solidFill>
                <a:srgbClr val="666666"/>
              </a:solidFill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然后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git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checkout master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切换到主分支，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readme.txt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是没有提交新的内容的。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7862" y="1051820"/>
            <a:ext cx="1014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这样，在分支上有新提交的，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上没有。</a:t>
            </a:r>
            <a:r>
              <a:rPr lang="zh-CN" altLang="en-US" dirty="0" smtClean="0">
                <a:solidFill>
                  <a:srgbClr val="FF0000"/>
                </a:solidFill>
              </a:rPr>
              <a:t>切换到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上</a:t>
            </a:r>
            <a:r>
              <a:rPr lang="zh-CN" altLang="en-US" dirty="0" smtClean="0"/>
              <a:t>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</a:rPr>
              <a:t> merge </a:t>
            </a:r>
            <a:r>
              <a:rPr lang="zh-CN" altLang="en-US" sz="2400" dirty="0" smtClean="0">
                <a:solidFill>
                  <a:srgbClr val="FF0000"/>
                </a:solidFill>
              </a:rPr>
              <a:t>分支名称</a:t>
            </a:r>
            <a:r>
              <a:rPr lang="zh-CN" altLang="en-US" dirty="0" smtClean="0"/>
              <a:t>，把分支的合并到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可以将不同分支的合并成一样的 。这种方式是将分支改动的合并到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上。也可以将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的合并到分支上。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1434" y="2950609"/>
            <a:ext cx="1006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还有一种方式就是只合并修改的，不把全部的合并。用于把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只改动的合并到分支上。     比如分支和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开始一样，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上改了某个东西提交了，然后分支上还是原样。</a:t>
            </a:r>
            <a:r>
              <a:rPr lang="zh-CN" altLang="en-US" dirty="0" smtClean="0">
                <a:solidFill>
                  <a:srgbClr val="FF0000"/>
                </a:solidFill>
              </a:rPr>
              <a:t>切换到分支上</a:t>
            </a:r>
            <a:r>
              <a:rPr lang="zh-CN" altLang="en-US" dirty="0" smtClean="0"/>
              <a:t>，可以用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cherry-pick id(</a:t>
            </a:r>
            <a:r>
              <a:rPr lang="zh-CN" altLang="en-US" dirty="0" smtClean="0">
                <a:solidFill>
                  <a:srgbClr val="FF0000"/>
                </a:solidFill>
              </a:rPr>
              <a:t>提交时有一个</a:t>
            </a:r>
            <a:r>
              <a:rPr lang="en-US" altLang="zh-CN" dirty="0" smtClean="0">
                <a:solidFill>
                  <a:srgbClr val="FF0000"/>
                </a:solidFill>
              </a:rPr>
              <a:t>Id)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18" y="4091063"/>
            <a:ext cx="5065985" cy="2435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5118" y="4154829"/>
            <a:ext cx="2522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注意：合并的时候明白把分支合并到</a:t>
            </a:r>
            <a:r>
              <a:rPr lang="en-US" altLang="zh-CN" dirty="0" smtClean="0">
                <a:solidFill>
                  <a:srgbClr val="FF0000"/>
                </a:solidFill>
              </a:rPr>
              <a:t>master </a:t>
            </a:r>
            <a:r>
              <a:rPr lang="zh-CN" altLang="en-US" dirty="0" smtClean="0">
                <a:solidFill>
                  <a:srgbClr val="FF0000"/>
                </a:solidFill>
              </a:rPr>
              <a:t>，还是把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合并到分支。切换到不同的分支上操作。 总而言之，切换到没有修改的那个分支，合并做过改动的分支。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3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5834" y="1492469"/>
            <a:ext cx="2554014" cy="96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改动过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76192" y="1481959"/>
            <a:ext cx="2554014" cy="96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没有改动过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615559" y="2459421"/>
            <a:ext cx="1271751" cy="194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023945" y="2459421"/>
            <a:ext cx="1828800" cy="194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05655" y="4403834"/>
            <a:ext cx="363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两个合并时切换到没有改动的分支上，把改动的合并到未改动的分支。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6372" y="568828"/>
            <a:ext cx="9154757" cy="487050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当你从远程仓库克隆时，实际上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自动把本地的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分支和远程的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分支对应起来了，并且，远程仓库的默认名称是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origin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要查看远程库的信息，用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remote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remote origin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或者，用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remote -v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显示更详细的信息：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remote -v origin git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@github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com: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michaelliao/learngit.git (fetch) origin git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@github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com: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michaelliao/learngit.git (push)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上面显示了可以抓取和推送的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origin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的地址。如果没有推送权限，就看不到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push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的地址。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推送分支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推送分支，就是把该分支上的所有本地提交推送到远程库。推送时，要指定本地分支，这样，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就会把该分支推送到远程库对应的远程分支上：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push origin master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如果要推送其他分支，比如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dev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，就改成：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push origin dev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但是，并不是一定要把本地分支往远程推送，那么，哪些分支需要推送，哪些不需要呢？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分支是主分支，因此要时刻与远程同步；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dev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分支是开发分支，团队所有成员都需要在上面工作，所以也需要与远程同步；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bug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分支只用于在本地修复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bug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，就没必要推到远程了，除非老板要看看你每周到底修复了几个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bug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feature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分支是否推到远程，取决于你是否和你的小伙伴合作在上面开发。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4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8184" y="1342921"/>
            <a:ext cx="10517623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的小伙伴已经向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origin/dev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分支推送了他的提交，而碰巧你也对同样的文件作了修改，并试图推送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8183" y="2065107"/>
            <a:ext cx="10517623" cy="67710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推送失败，因为你的小伙伴的最新提交和你试图推送的提交有冲突，解决办法也很简单，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Git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已经提示我们，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先用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把最新的提交从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origin/dev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抓下来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，然后，在本地合并，解决冲突，再推送：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4701" y="3513402"/>
            <a:ext cx="11297965" cy="13695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因此，多人协作的工作模式通常是这样：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首先，可以试图用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push origin &lt;branch-name&gt;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推送自己的修改；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如果推送失败，则因为远程分支比你的本地更新，需要先用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pull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试图合并；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如果合并有冲突，则解决冲突，并在本地提交；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没有冲突或者解决掉冲突后，再用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push origin &lt;branch-name&gt;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推送就能成功！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如果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pull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提示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no tracking information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，则说明本地分支和远程分支的链接关系没有创建，用命令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 --set-upstream-to &lt;branch-name&gt; origin/&lt;branch-name&gt;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这就是多人协作的工作模式，一旦熟悉了，就非常简单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0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267" y="4837788"/>
            <a:ext cx="7011663" cy="126951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tag &lt;tagname&gt;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用于新建一个标签，默认为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HEAD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，也可以指定一个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commit id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；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tag -a &lt;tagname&gt; -m "blablabla..."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可以指定标签信息；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tag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可以查看所有标签。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267" y="3640248"/>
            <a:ext cx="5245026" cy="6231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还可以创建带有说明的标签，用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-a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指定标签名，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-m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指定说明文字：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tag -a 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 -m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"version 0.1 released"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1094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adb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267" y="2637594"/>
            <a:ext cx="3100529" cy="3077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show &lt;tagname&gt;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查看标签信息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267" y="1942717"/>
            <a:ext cx="2904962" cy="3077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可以用命令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tag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查看所有标签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267" y="1056770"/>
            <a:ext cx="7189060" cy="6231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敲命令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tag &lt;name&gt;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就可以打一个新标签：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tag v1.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266" y="340239"/>
            <a:ext cx="7355315" cy="6231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比方说要对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add merge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这次提交打标签，它对应的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commit id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f52c633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，敲入命令：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tag 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9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 f52c633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2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创建标签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36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129" y="3348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操作标签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873" y="766558"/>
            <a:ext cx="12192000" cy="4572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如果标签打错了，也可以删除：</a:t>
            </a:r>
            <a:endParaRPr kumimoji="0" lang="zh-CN" sz="10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tag -d v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7022" y="2244481"/>
            <a:ext cx="94147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同步远程分支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git fetch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将本地分支与远程保持同步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git checkout -b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本地分支名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x origin/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远程分支名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x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拉取远程分支并同时创建对应的本地分支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首先同步所有远程分支，如下：</a:t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git branch -r | grep -v '\-&gt;' | while read remote; do git branch --track "${remote#origin/}" "$remote"; done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8873" y="4368800"/>
            <a:ext cx="9565644" cy="4572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将本地所有分支与远程保持同步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  <a:cs typeface="Consolas" panose="020B0609020204030204" pitchFamily="49" charset="0"/>
              </a:rPr>
              <a:t>git fetch --all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最后拉取所有分支代码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  <a:cs typeface="Consolas" panose="020B0609020204030204" pitchFamily="49" charset="0"/>
              </a:rPr>
              <a:t>git pull --all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5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8532" y="541867"/>
            <a:ext cx="8816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其他应用操作：</a:t>
            </a:r>
            <a:endParaRPr lang="en-US" altLang="zh-CN" dirty="0" smtClean="0"/>
          </a:p>
          <a:p>
            <a:r>
              <a:rPr lang="zh-CN" altLang="en-US" dirty="0" smtClean="0"/>
              <a:t>在远程仓库中有分支，但是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-r </a:t>
            </a:r>
            <a:r>
              <a:rPr lang="zh-CN" altLang="en-US" dirty="0" smtClean="0"/>
              <a:t>看不到</a:t>
            </a:r>
            <a:r>
              <a:rPr lang="en-US" altLang="zh-CN" dirty="0" smtClean="0"/>
              <a:t>. 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  <a:r>
              <a:rPr lang="zh-CN" altLang="en-US" dirty="0" smtClean="0"/>
              <a:t>，然后再使用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–a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-r</a:t>
            </a:r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拉取指定分支的代码：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–b &lt;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–v  </a:t>
            </a:r>
            <a:r>
              <a:rPr lang="zh-CN" altLang="en-US" dirty="0" smtClean="0"/>
              <a:t>查看远程仓库地址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show origin </a:t>
            </a:r>
            <a:r>
              <a:rPr lang="zh-CN" altLang="en-US" dirty="0" smtClean="0"/>
              <a:t>查看仓库基本信息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539" y="4742054"/>
            <a:ext cx="7290247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查看远程分支：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加上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-a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参数可以查看远程分支，远程分支会用红色表示出来（如果你开了颜色支持的话）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 -a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2539" y="3562282"/>
            <a:ext cx="6995819" cy="58477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创建分支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 develop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2.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查看本地分支：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7672" y="1194644"/>
            <a:ext cx="9005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git add filename</a:t>
            </a:r>
            <a:r>
              <a:rPr lang="zh-CN" altLang="zh-CN" dirty="0">
                <a:solidFill>
                  <a:srgbClr val="34495E"/>
                </a:solidFill>
                <a:latin typeface="Arial" panose="020B0604020202020204" pitchFamily="34" charset="0"/>
                <a:ea typeface="Optima-Regular"/>
              </a:rPr>
              <a:t>如果想添加所有文件可用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Optima-Regular"/>
              </a:rPr>
              <a:t> </a:t>
            </a:r>
            <a:r>
              <a:rPr lang="zh-CN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Optima-Regular"/>
              </a:rPr>
              <a:t>git add .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endParaRPr lang="zh-CN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/>
              <a:t>    </a:t>
            </a:r>
          </a:p>
          <a:p>
            <a:r>
              <a:rPr lang="zh-CN" altLang="en-US" dirty="0" smtClean="0"/>
              <a:t>git commit -m "备注"  </a:t>
            </a:r>
          </a:p>
          <a:p>
            <a:r>
              <a:rPr lang="zh-CN" altLang="en-US" dirty="0" smtClean="0"/>
              <a:t>git status //查看仓储当前的状态</a:t>
            </a:r>
          </a:p>
          <a:p>
            <a:r>
              <a:rPr lang="zh-CN" altLang="en-US" dirty="0" smtClean="0"/>
              <a:t>git diff // 查看不同</a:t>
            </a:r>
          </a:p>
          <a:p>
            <a:r>
              <a:rPr lang="zh-CN" altLang="en-US" dirty="0" smtClean="0"/>
              <a:t>git log //查看提交的日志</a:t>
            </a:r>
          </a:p>
          <a:p>
            <a:r>
              <a:rPr lang="zh-CN" altLang="en-US" dirty="0" smtClean="0"/>
              <a:t>     git log --pretty=oneline  //显示行</a:t>
            </a:r>
          </a:p>
        </p:txBody>
      </p:sp>
    </p:spTree>
    <p:extLst>
      <p:ext uri="{BB962C8B-B14F-4D97-AF65-F5344CB8AC3E}">
        <p14:creationId xmlns:p14="http://schemas.microsoft.com/office/powerpoint/2010/main" val="392422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27289" y="1132274"/>
            <a:ext cx="9038994" cy="33855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切换分支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checkout branch_name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删除本地分支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 -d branch_name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删除远程分支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 -r -d origin/branch-name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push origin :branch-name 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7.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如果远程新建了一个分支，本地没有该分支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可以利用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git checkout --track origin/branch_name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，这时本地会新建一个分支名叫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branch_name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，会自动跟踪远程的同名分支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branch_name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checkout --track origin/branch_name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8.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如果本地新建了一个分支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branch_name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，但是在远程没有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这时候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push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pull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指令就无法确定该跟踪谁，一般来说我们都会使其跟踪远程同名分支，所以可以利用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git push --set-upstream origin branch_name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，这样就可以自动在远程创建一个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branch_name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分支，然后本地分支会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track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该分支。后面再对该分支使用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push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pull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就自动同步。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push --set-upstream origin branch_name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9.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合并分支到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上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首先切换到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分支上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checkout master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如果是多人开发的话 需要把远程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上的代码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pull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下来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pull origin master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然后我们把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dev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分支的代码合并到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上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merge dev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然后查看状态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status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5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902" y="825596"/>
            <a:ext cx="83031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常用操作命令收集：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1) 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远程仓库相关命令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检出仓库：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clone 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://github.com/jquery/jquery.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查看远程仓库：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remote -v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添加远程仓库：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remote add [name] 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url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删除远程仓库：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remote 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rm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[name]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修改远程仓库：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remote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set-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url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--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push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[name][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newUrl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拉取远程仓库：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pull 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remoteName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 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localBranchName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推送远程仓库：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remoteName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 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localBranchName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4" y="739034"/>
            <a:ext cx="7858539" cy="49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1143000"/>
            <a:ext cx="5314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8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7461" y="1231367"/>
            <a:ext cx="9711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）分支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(branch)</a:t>
            </a:r>
            <a:r>
              <a:rPr lang="zh-CN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操作相关命令</a:t>
            </a:r>
            <a:endParaRPr lang="zh-CN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查看本地分支：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branch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查看远程分支：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branch -r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创建本地分支：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branch [name] ----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注意新分支创建后不会自动切换为当前分支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切换分支：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checkout [name]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创建新分支并立即切换到新分支：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checkout -b [name]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删除分支：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branch -d [name] ---- -d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选项只能删除已经参与了合并的分支，对于未有合并的分支是无法删除的。如果想强制删除一个分支，可以使用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-D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选项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合并分支：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merge [name] ----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将名称为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[name]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的分支与当前分支合并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创建远程分支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本地分支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push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到远程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origin [name]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删除远程分支：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FF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origin :heads/[name]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我从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分支创建了一个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issue5560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分支，做了一些修改后，使用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origin 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提交，但是显示的结果却是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'Everything up-to-date'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，发生问题的原因是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origin master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在没有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track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远程分支的本地分支中默认提交的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分支，因为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分支默认指向了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origin master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分支，这里要使用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origin issue5560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就可以把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issue5560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推送到远程的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分支了。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 如果想把本地的某个分支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提交到远程仓库，并作为远程仓库的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分支，或者作为另外一个名叫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的分支，那么可以这么做。</a:t>
            </a:r>
            <a:b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/>
            </a:r>
            <a:b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</a:b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FF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origin </a:t>
            </a:r>
            <a:r>
              <a:rPr lang="en-US" altLang="zh-CN" sz="1400" dirty="0" err="1">
                <a:solidFill>
                  <a:srgbClr val="FF0000"/>
                </a:solidFill>
                <a:latin typeface="Verdana" panose="020B0604030504040204" pitchFamily="34" charset="0"/>
              </a:rPr>
              <a:t>test:master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        // 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提交本地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分支作为远程的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 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好像只写这一句，远程的</a:t>
            </a:r>
            <a:r>
              <a:rPr lang="en-US" altLang="zh-CN" sz="1400" dirty="0" err="1">
                <a:solidFill>
                  <a:srgbClr val="FF0000"/>
                </a:solidFill>
                <a:latin typeface="Verdana" panose="020B0604030504040204" pitchFamily="34" charset="0"/>
              </a:rPr>
              <a:t>github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就会自动创建一个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</a:t>
            </a:r>
            <a:b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</a:b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FF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origin </a:t>
            </a:r>
            <a:r>
              <a:rPr lang="en-US" altLang="zh-CN" sz="1400" dirty="0" err="1">
                <a:solidFill>
                  <a:srgbClr val="FF0000"/>
                </a:solidFill>
                <a:latin typeface="Verdana" panose="020B0604030504040204" pitchFamily="34" charset="0"/>
              </a:rPr>
              <a:t>test:test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             // 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提交本地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分支作为远程的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</a:t>
            </a:r>
            <a:endParaRPr lang="zh-CN" alt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9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685800"/>
            <a:ext cx="75982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1279259"/>
            <a:ext cx="8317396" cy="5578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8470" y="318052"/>
            <a:ext cx="7182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提交时，先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下来。 如果远程仓储和本地的修改的文件不一样，直接</a:t>
            </a:r>
            <a:r>
              <a:rPr lang="en-US" altLang="zh-CN" dirty="0" smtClean="0"/>
              <a:t>pull</a:t>
            </a:r>
            <a:r>
              <a:rPr lang="zh-CN" altLang="en-US" smtClean="0"/>
              <a:t>下来，会把修改的直接取下来。  如果远程仓库的文件和本地的同时被修改了，则先解决冲突。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8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7583" y="106017"/>
            <a:ext cx="736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也可以使用下面的命令，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zh-CN" altLang="en-US" dirty="0" smtClean="0"/>
              <a:t>后，然后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differ</a:t>
            </a:r>
            <a:r>
              <a:rPr lang="zh-CN" altLang="en-US" dirty="0" smtClean="0"/>
              <a:t>查看区别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6" y="1521308"/>
            <a:ext cx="6372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9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762000"/>
            <a:ext cx="8724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401364"/>
            <a:ext cx="9011478" cy="62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2835" y="1443749"/>
            <a:ext cx="10474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git reset --hard HEAD^  </a:t>
            </a:r>
            <a:r>
              <a:rPr lang="zh-CN" altLang="en-US" dirty="0" smtClean="0"/>
              <a:t>把当前版本回退到上个版本</a:t>
            </a:r>
          </a:p>
          <a:p>
            <a:r>
              <a:rPr lang="zh-CN" altLang="en-US" dirty="0" smtClean="0"/>
              <a:t>如果从上个版本切换到当前版本   </a:t>
            </a:r>
            <a:r>
              <a:rPr lang="zh-CN" altLang="en-US" dirty="0" smtClean="0">
                <a:solidFill>
                  <a:srgbClr val="FF0000"/>
                </a:solidFill>
              </a:rPr>
              <a:t>git reset --hard "版本的commitId"</a:t>
            </a:r>
          </a:p>
        </p:txBody>
      </p:sp>
      <p:sp>
        <p:nvSpPr>
          <p:cNvPr id="2" name="矩形 1"/>
          <p:cNvSpPr/>
          <p:nvPr/>
        </p:nvSpPr>
        <p:spPr>
          <a:xfrm>
            <a:off x="872835" y="570453"/>
            <a:ext cx="972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在Git中，用HEAD表示当前版本，上一个版本就是HEAD^，上上一个版本就是HEAD^^   如果较多的话，HEAD~100</a:t>
            </a:r>
          </a:p>
        </p:txBody>
      </p:sp>
      <p:sp>
        <p:nvSpPr>
          <p:cNvPr id="3" name="矩形 2"/>
          <p:cNvSpPr/>
          <p:nvPr/>
        </p:nvSpPr>
        <p:spPr>
          <a:xfrm>
            <a:off x="872835" y="2317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回退到了某个版本，关掉了电脑，第二天早上就后悔了，想恢复到新版本怎么办？找不到新版本的commit id怎么办？</a:t>
            </a:r>
          </a:p>
        </p:txBody>
      </p:sp>
      <p:sp>
        <p:nvSpPr>
          <p:cNvPr id="5" name="矩形 4"/>
          <p:cNvSpPr/>
          <p:nvPr/>
        </p:nvSpPr>
        <p:spPr>
          <a:xfrm>
            <a:off x="872835" y="3065650"/>
            <a:ext cx="10266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用$ git reset --hard HEAD^回退到add distributed版本时，再想恢复到append GPL，就必须找到append GPL的commit id</a:t>
            </a:r>
          </a:p>
          <a:p>
            <a:r>
              <a:rPr lang="zh-CN" altLang="en-US" dirty="0"/>
              <a:t>   Git提供了一个命令git reflog用来记录你的每一次命令：</a:t>
            </a:r>
            <a:r>
              <a:rPr lang="zh-CN" altLang="en-US" dirty="0">
                <a:solidFill>
                  <a:srgbClr val="FF0000"/>
                </a:solidFill>
              </a:rPr>
              <a:t>git reflog  </a:t>
            </a:r>
            <a:r>
              <a:rPr lang="zh-CN" altLang="en-US" dirty="0" smtClean="0"/>
              <a:t>查看</a:t>
            </a:r>
            <a:r>
              <a:rPr lang="zh-CN" altLang="en-US" dirty="0"/>
              <a:t>命令历史，以便确定要回到未来的哪个版本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253345" y="4265979"/>
            <a:ext cx="4544291" cy="15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9240982" y="4752109"/>
            <a:ext cx="2729345" cy="164869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版本回退与切换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0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1633287"/>
            <a:ext cx="546811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803564"/>
            <a:ext cx="565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工作区：目录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5018" y="1436666"/>
            <a:ext cx="5294719" cy="687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15870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版本库（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Repository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工作区有一个隐藏目录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，这个不算工作区，而是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的版本库。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8333" y="2395432"/>
            <a:ext cx="1072280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的版本库里存了很多东西，其中最重要的就是称为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stage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（或者叫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index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）的暂存区，还有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为我们自动创建的第一个分支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以及指向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的一个指针叫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41" y="3864190"/>
            <a:ext cx="4362450" cy="2228850"/>
          </a:xfrm>
          <a:prstGeom prst="rect">
            <a:avLst/>
          </a:prstGeom>
        </p:spPr>
      </p:pic>
      <p:sp>
        <p:nvSpPr>
          <p:cNvPr id="2" name="矩形标注 1"/>
          <p:cNvSpPr/>
          <p:nvPr/>
        </p:nvSpPr>
        <p:spPr>
          <a:xfrm>
            <a:off x="6068291" y="561109"/>
            <a:ext cx="4530436" cy="1219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版本内容撤销：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5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0946" y="394993"/>
            <a:ext cx="7667484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前面讲了我们把文件往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版本库里添加的时候，是分两步执行的：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第一步是用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add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把文件添加进去，实际上就是把文件修改添加到暂存区；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第二步是用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commit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提交更改，实际上就是把暂存区的所有内容提交到当前分支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782" y="1687277"/>
            <a:ext cx="1059937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因为我们创建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版本库时，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自动为我们创建了唯一一个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分支，所以，现在，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就是往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分支上提交更改。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15" y="2334628"/>
            <a:ext cx="695422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63531"/>
            <a:ext cx="5476179" cy="3077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每次修改，如果不用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到暂存区，那就不会加入到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中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720426"/>
            <a:ext cx="5256567" cy="92333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-- file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可以丢弃工作区的修改：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0945" y="2746543"/>
            <a:ext cx="7859844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-- readme.txt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意思就是，把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readme.txt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文件在工作区的修改全部撤销，这里有两种情况：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一种是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readme.txt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自修改后还没有被放到暂存区，现在，撤销修改就回到和版本库一模一样的状态；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一种是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readme.txt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已经添加到暂存区后，又作了修改，现在，撤销修改就回到添加到暂存区后的状态。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8384" y="3823902"/>
            <a:ext cx="505779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总之，就是让这个文件回到最近一次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或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时的状态。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61412" y="4711849"/>
            <a:ext cx="4582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第一种：把工作区的撤销，和版本库一致；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种：已经提交到暂存区，但是工作区做了修改，这样的话撤销到和暂存区一样的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593976" y="3216536"/>
            <a:ext cx="1914862" cy="142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852100"/>
            <a:ext cx="1067311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checkout -- file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命令中的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很重要，没有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，就变成了“切换到另一个分支”的命令，我们在后面的分支管理中会再次遇到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checkout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命令。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015882"/>
            <a:ext cx="184731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565" y="1969717"/>
            <a:ext cx="10150536" cy="67710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到暂存区</a:t>
            </a:r>
            <a:r>
              <a:rPr lang="zh-CN" altLang="en-US" sz="1400" dirty="0">
                <a:solidFill>
                  <a:srgbClr val="666666"/>
                </a:solidFill>
                <a:ea typeface="Helvetica Neue"/>
              </a:rPr>
              <a:t>了，撤回</a:t>
            </a:r>
            <a:r>
              <a:rPr lang="zh-CN" altLang="zh-CN" sz="1400" dirty="0"/>
              <a:t>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reset HEAD &lt;file&gt;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可以把暂存区的修改撤销掉（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unstage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），重新放回工作区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；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然后通过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git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 checkout -- filename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379719"/>
            <a:ext cx="1109749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当你改乱了工作区某个文件的内容，想直接丢弃工作区的修改时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，用命令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-- file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2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当你不但改乱了工作区某个文件的内容，还添加到了暂存区时，想丢弃修改，分两步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，第一步用命令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reset HEAD &lt;file&gt;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，就回到了场景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，第二步按场景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操作。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3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：已经提交了不合适的修改到版本库时，想要撤销本次提交，参考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593D3"/>
                </a:solidFill>
                <a:effectLst/>
                <a:ea typeface="Helvetica Neue"/>
                <a:hlinkClick r:id="rId2"/>
              </a:rPr>
              <a:t>版本回退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一节，不过前提是没有推送到远程库。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7628" y="5174428"/>
            <a:ext cx="342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这种情况是，提交到了暂存区，后悔了，想修改了。和之前的版本或者暂存区一致。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3" idx="0"/>
          </p:cNvCxnSpPr>
          <p:nvPr/>
        </p:nvCxnSpPr>
        <p:spPr>
          <a:xfrm flipH="1">
            <a:off x="9628094" y="3861995"/>
            <a:ext cx="1258645" cy="13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9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914" y="443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删除文件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2913" y="873168"/>
            <a:ext cx="6651180" cy="25391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知道你删除了文件，因此，工作区和版本库就不一致了，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命令会立刻告诉你哪些文件被删除了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2913" y="1525689"/>
            <a:ext cx="8247771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在你有两个选择，一是确实要从版本库中删除该文件，那就用命令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rm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filename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删掉，并且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–m “”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42913" y="2056706"/>
            <a:ext cx="1116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666666"/>
                </a:solidFill>
                <a:effectLst/>
                <a:latin typeface="Helvetica Neue"/>
              </a:rPr>
              <a:t>1.</a:t>
            </a:r>
            <a:r>
              <a:rPr lang="zh-CN" altLang="en-US" b="0" i="0" dirty="0" smtClean="0">
                <a:solidFill>
                  <a:srgbClr val="666666"/>
                </a:solidFill>
                <a:effectLst/>
                <a:latin typeface="Helvetica Neue"/>
              </a:rPr>
              <a:t>现在，文件就从版本库中被删除了</a:t>
            </a:r>
            <a:r>
              <a:rPr lang="en-US" altLang="zh-CN" b="0" i="0" dirty="0" smtClean="0">
                <a:solidFill>
                  <a:srgbClr val="666666"/>
                </a:solidFill>
                <a:effectLst/>
                <a:latin typeface="Helvetica Neue"/>
              </a:rPr>
              <a:t>.</a:t>
            </a:r>
            <a:r>
              <a:rPr lang="zh-CN" altLang="en-US" b="0" i="0" dirty="0" smtClean="0">
                <a:solidFill>
                  <a:srgbClr val="666666"/>
                </a:solidFill>
                <a:effectLst/>
                <a:latin typeface="Helvetica Neue"/>
              </a:rPr>
              <a:t>找不回了。只能回退到删除之前的内容，通过</a:t>
            </a:r>
            <a:r>
              <a:rPr lang="en-US" altLang="zh-CN" sz="2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git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Helvetica Neue"/>
              </a:rPr>
              <a:t> reset –hard </a:t>
            </a:r>
            <a:r>
              <a:rPr lang="en-US" altLang="zh-CN" sz="2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commitId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回退到之前的版本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913" y="3234054"/>
            <a:ext cx="1047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666666"/>
                </a:solidFill>
                <a:effectLst/>
                <a:latin typeface="Helvetica Neue"/>
              </a:rPr>
              <a:t>2.</a:t>
            </a:r>
            <a:r>
              <a:rPr lang="zh-CN" altLang="en-US" b="0" i="0" dirty="0" smtClean="0">
                <a:solidFill>
                  <a:srgbClr val="666666"/>
                </a:solidFill>
                <a:effectLst/>
                <a:latin typeface="Helvetica Neue"/>
              </a:rPr>
              <a:t>另一种情况是删错了，因为版本库里还有呢，所以可以很轻松地把误删的文件恢复到最新版本：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7076" y="3809934"/>
            <a:ext cx="1740861" cy="40774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checkout -- test.txt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913" y="4574097"/>
            <a:ext cx="777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D85030"/>
                </a:solidFill>
                <a:effectLst/>
                <a:latin typeface="Helvetica Neue"/>
              </a:rPr>
              <a:t>注意：从来没有被添加到版本库就被删除的文件，是无法恢复的！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60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2626</Words>
  <Application>Microsoft Office PowerPoint</Application>
  <PresentationFormat>宽屏</PresentationFormat>
  <Paragraphs>192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-apple-system</vt:lpstr>
      <vt:lpstr>Arial Unicode MS</vt:lpstr>
      <vt:lpstr>Helvetica Neue</vt:lpstr>
      <vt:lpstr>Optima-Regular</vt:lpstr>
      <vt:lpstr>宋体</vt:lpstr>
      <vt:lpstr>Arial</vt:lpstr>
      <vt:lpstr>Calibri</vt:lpstr>
      <vt:lpstr>Calibri Light</vt:lpstr>
      <vt:lpstr>Consolas</vt:lpstr>
      <vt:lpstr>Courier New</vt:lpstr>
      <vt:lpstr>Lucida Console</vt:lpstr>
      <vt:lpstr>Tahoma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李恒</dc:creator>
  <cp:lastModifiedBy>李恒</cp:lastModifiedBy>
  <cp:revision>82</cp:revision>
  <dcterms:created xsi:type="dcterms:W3CDTF">2019-10-12T07:28:49Z</dcterms:created>
  <dcterms:modified xsi:type="dcterms:W3CDTF">2020-10-27T01:25:54Z</dcterms:modified>
</cp:coreProperties>
</file>