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368" r:id="rId3"/>
    <p:sldId id="394" r:id="rId4"/>
    <p:sldId id="395" r:id="rId5"/>
    <p:sldId id="396" r:id="rId6"/>
    <p:sldId id="397" r:id="rId7"/>
    <p:sldId id="398" r:id="rId8"/>
    <p:sldId id="399" r:id="rId9"/>
    <p:sldId id="393" r:id="rId10"/>
  </p:sldIdLst>
  <p:sldSz cx="9144000" cy="5143500" type="screen16x9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15000"/>
      </a:spcAft>
      <a:buFont typeface="Arial" panose="020B0604020202020204" pitchFamily="34" charset="0"/>
      <a:buChar char="•"/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3997" autoAdjust="0"/>
  </p:normalViewPr>
  <p:slideViewPr>
    <p:cSldViewPr>
      <p:cViewPr varScale="1">
        <p:scale>
          <a:sx n="121" d="100"/>
          <a:sy n="121" d="100"/>
        </p:scale>
        <p:origin x="-90" y="-192"/>
      </p:cViewPr>
      <p:guideLst>
        <p:guide orient="horz" pos="159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04" y="-96"/>
      </p:cViewPr>
      <p:guideLst>
        <p:guide orient="horz" pos="2880"/>
        <p:guide pos="2160"/>
      </p:guideLst>
    </p:cSldViewPr>
  </p:notesViewPr>
  <p:gridSpacing cx="73731438" cy="73731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02CBE-E6DE-4F39-8308-F7B207C04D6B}" type="datetime1">
              <a:rPr lang="zh-CN" altLang="en-US"/>
              <a:pPr>
                <a:defRPr/>
              </a:pPr>
              <a:t>2017/5/25</a:t>
            </a:fld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F955A-03D6-472A-924C-28C4AF5E78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5B8DE7-F934-404B-B1D7-C053B15DCBD7}" type="datetime1">
              <a:rPr lang="zh-CN" altLang="en-US"/>
              <a:pPr>
                <a:defRPr/>
              </a:pPr>
              <a:t>2017/5/25</a:t>
            </a:fld>
            <a:endParaRPr lang="zh-CN" altLang="en-US" sz="1200"/>
          </a:p>
        </p:txBody>
      </p:sp>
      <p:sp>
        <p:nvSpPr>
          <p:cNvPr id="1126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891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单击此处编辑母版文本样式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第二级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第三级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第四级</a:t>
            </a:r>
          </a:p>
          <a:p>
            <a:pPr defTabSz="0" ea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200" b="0">
                <a:solidFill>
                  <a:schemeClr val="tx1"/>
                </a:solidFill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DE1D9A-8E1A-4F8A-97D5-168F47E15709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725738" y="0"/>
            <a:ext cx="7000876" cy="3938588"/>
          </a:xfrm>
        </p:spPr>
      </p:sp>
      <p:sp>
        <p:nvSpPr>
          <p:cNvPr id="12291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904875"/>
            <a:ext cx="8229600" cy="33940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</a:rPr>
              <a:t>ddddddddddddddd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 lIns="91431" tIns="45716" rIns="91431" bIns="45716"/>
          <a:lstStyle/>
          <a:p>
            <a:pPr defTabSz="914400"/>
            <a:r>
              <a:rPr lang="zh-CN" altLang="en-US" smtClean="0">
                <a:latin typeface="Arial" panose="020B0604020202020204" pitchFamily="34" charset="0"/>
              </a:rPr>
              <a:t>田江：</a:t>
            </a:r>
            <a:endParaRPr lang="en-US" altLang="zh-CN" smtClean="0">
              <a:latin typeface="Arial" panose="020B0604020202020204" pitchFamily="34" charset="0"/>
            </a:endParaRP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QQ: 7701037</a:t>
            </a:r>
            <a:r>
              <a:rPr lang="zh-CN" altLang="en-US" smtClean="0">
                <a:latin typeface="Arial" panose="020B0604020202020204" pitchFamily="34" charset="0"/>
              </a:rPr>
              <a:t>或</a:t>
            </a:r>
            <a:r>
              <a:rPr lang="en-US" altLang="zh-CN" smtClean="0">
                <a:latin typeface="Arial" panose="020B0604020202020204" pitchFamily="34" charset="0"/>
              </a:rPr>
              <a:t>3175963536</a:t>
            </a: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Tel</a:t>
            </a:r>
            <a:r>
              <a:rPr lang="zh-CN" altLang="en-US" smtClean="0">
                <a:latin typeface="Arial" panose="020B0604020202020204" pitchFamily="34" charset="0"/>
              </a:rPr>
              <a:t>：</a:t>
            </a:r>
            <a:r>
              <a:rPr lang="en-US" altLang="zh-CN" smtClean="0">
                <a:latin typeface="Arial" panose="020B0604020202020204" pitchFamily="34" charset="0"/>
              </a:rPr>
              <a:t>18991274261</a:t>
            </a:r>
          </a:p>
          <a:p>
            <a:pPr defTabSz="914400"/>
            <a:r>
              <a:rPr lang="en-US" altLang="zh-CN" smtClean="0">
                <a:latin typeface="Arial" panose="020B0604020202020204" pitchFamily="34" charset="0"/>
              </a:rPr>
              <a:t>          </a:t>
            </a:r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defTabSz="844550">
              <a:lnSpc>
                <a:spcPct val="100000"/>
              </a:lnSpc>
              <a:spcAft>
                <a:spcPct val="0"/>
              </a:spcAft>
              <a:buFontTx/>
              <a:buNone/>
            </a:pPr>
            <a:fld id="{6246D41B-CDA6-4C62-88FF-4418CD662C5E}" type="slidenum">
              <a:rPr lang="zh-CN" altLang="en-US" sz="1200" b="0">
                <a:solidFill>
                  <a:schemeClr val="tx1"/>
                </a:solidFill>
                <a:latin typeface="Calibri" panose="020F0502020204030204" pitchFamily="34" charset="0"/>
              </a:rPr>
              <a:pPr algn="r" defTabSz="844550"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038B0-6CFD-40AF-AA8C-EA19DA40C80D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CEE59-287A-4860-B061-098612CFDC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7C98-D8FC-4F15-89F3-41ACE303A51C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1E36-E204-4426-9CE0-8B639265BD9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5413"/>
            <a:ext cx="2057400" cy="4175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5413"/>
            <a:ext cx="6019800" cy="4175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29AE6-6224-4EF0-B060-A13612445194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90DA-2308-492F-85CF-3711A77322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404D7-56FD-49CD-A722-9D8DA1E0C628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FA6E0-7CA3-4CE4-A08A-FC075C75DF8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3BF6F-A69C-4B50-B600-DDA6E96C3A8C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ABCA7-86E4-445B-8F4F-F8C5D79DD41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4875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4875"/>
            <a:ext cx="4038600" cy="3395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0E2E7-57FC-427E-8EB9-9EF67BA5076F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B1673-0C6C-4134-8F0F-DD2AA27494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A1E08-56F3-41D0-AE80-67F698F72662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6B5D-4D46-4C99-B77E-31958F33D4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AEEC-E391-4054-8A38-9125C37DF08F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85145-BBBB-4183-9E3A-5D744C757A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4E29E-8149-4C21-A8E5-00E1BADD703C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5E433-DC0A-4253-9BB4-0550F678C4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4A09C-20EF-4A87-A753-EF3C5370FAA9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2788-D0FC-4064-9DBC-D6216E3D24D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24526-CF00-45F7-94A4-0AD736E8E70B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27694-8250-43F0-8BC0-BE19B65F6B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4875"/>
            <a:ext cx="8229600" cy="339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057656-72C9-487B-AFCB-CBD506E18C11}" type="datetime1">
              <a:rPr lang="zh-CN" altLang="en-US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  <a:defRPr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C0FF8B-9092-46A8-9BE3-28BC9427A4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3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00113" y="125413"/>
            <a:ext cx="5688012" cy="357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7238" y="1397000"/>
            <a:ext cx="6983412" cy="1101725"/>
          </a:xfrm>
        </p:spPr>
        <p:txBody>
          <a:bodyPr/>
          <a:lstStyle/>
          <a:p>
            <a:pPr marL="0" indent="0" eaLnBrk="1" hangingPunct="1"/>
            <a:r>
              <a:rPr lang="zh-CN" altLang="en-US" sz="4400" dirty="0" smtClean="0"/>
              <a:t>匿名函数和闭包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739900" y="1275338"/>
            <a:ext cx="5927725" cy="663575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匿名函数</a:t>
            </a:r>
            <a:endParaRPr lang="en-US" altLang="zh-CN" dirty="0"/>
          </a:p>
        </p:txBody>
      </p:sp>
      <p:sp>
        <p:nvSpPr>
          <p:cNvPr id="8" name="任意多边形 7"/>
          <p:cNvSpPr/>
          <p:nvPr/>
        </p:nvSpPr>
        <p:spPr>
          <a:xfrm>
            <a:off x="1739900" y="2196187"/>
            <a:ext cx="5927725" cy="663575"/>
          </a:xfrm>
          <a:custGeom>
            <a:avLst/>
            <a:gdLst>
              <a:gd name="connsiteX0" fmla="*/ 0 w 2828925"/>
              <a:gd name="connsiteY0" fmla="*/ 0 h 884039"/>
              <a:gd name="connsiteX1" fmla="*/ 2828925 w 2828925"/>
              <a:gd name="connsiteY1" fmla="*/ 0 h 884039"/>
              <a:gd name="connsiteX2" fmla="*/ 2828925 w 2828925"/>
              <a:gd name="connsiteY2" fmla="*/ 884039 h 884039"/>
              <a:gd name="connsiteX3" fmla="*/ 0 w 2828925"/>
              <a:gd name="connsiteY3" fmla="*/ 884039 h 884039"/>
              <a:gd name="connsiteX4" fmla="*/ 0 w 2828925"/>
              <a:gd name="connsiteY4" fmla="*/ 0 h 88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8925" h="884039">
                <a:moveTo>
                  <a:pt x="0" y="0"/>
                </a:moveTo>
                <a:lnTo>
                  <a:pt x="2828925" y="0"/>
                </a:lnTo>
                <a:lnTo>
                  <a:pt x="2828925" y="884039"/>
                </a:lnTo>
                <a:lnTo>
                  <a:pt x="0" y="88403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682F"/>
            </a:solidFill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98789" tIns="76200" rIns="76200" bIns="76200" spcCol="1270"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03375" y="1175325"/>
            <a:ext cx="744538" cy="558800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1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03375" y="2024737"/>
            <a:ext cx="744538" cy="558800"/>
          </a:xfrm>
          <a:prstGeom prst="ellipse">
            <a:avLst/>
          </a:prstGeom>
          <a:solidFill>
            <a:srgbClr val="30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00000"/>
              </a:lnSpc>
              <a:spcAft>
                <a:spcPct val="0"/>
              </a:spcAft>
              <a:buFontTx/>
              <a:buNone/>
              <a:defRPr/>
            </a:pPr>
            <a:r>
              <a:rPr lang="en-US" altLang="zh-CN" sz="4000" b="0" dirty="0">
                <a:solidFill>
                  <a:srgbClr val="FF682F"/>
                </a:solidFill>
              </a:rPr>
              <a:t>2</a:t>
            </a:r>
            <a:endParaRPr lang="zh-CN" altLang="en-US" sz="4000" b="0" dirty="0">
              <a:solidFill>
                <a:srgbClr val="FF68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匿名函数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匿名函数就是没有名字的函数，闭包是可以访问一个函数作用域里变量的函数，也就是一个函数里还有一个函数，这个函数就是闭包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54E29E-8149-4C21-A8E5-00E1BADD703C}" type="datetime1">
              <a:rPr lang="zh-CN" altLang="en-US" smtClean="0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引入闭包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47" y="1491705"/>
            <a:ext cx="2992332" cy="28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928" y="647054"/>
            <a:ext cx="3010887" cy="405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054" y="1131690"/>
            <a:ext cx="3142194" cy="2089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闭包指有权访问另一个函数作用域中的变量的函数，创建闭包的常见方式，就是在一个函数内部创建另一个函数，通过另一个函数访问这个函数的局部变量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829" y="771675"/>
            <a:ext cx="8229600" cy="3395663"/>
          </a:xfrm>
        </p:spPr>
        <p:txBody>
          <a:bodyPr/>
          <a:lstStyle/>
          <a:p>
            <a:r>
              <a:rPr lang="zh-CN" altLang="en-US" sz="1600" dirty="0" smtClean="0"/>
              <a:t>通过闭包返回局部变量</a:t>
            </a:r>
            <a:endParaRPr lang="en-US" altLang="zh-CN" sz="1600" dirty="0" smtClean="0"/>
          </a:p>
          <a:p>
            <a:r>
              <a:rPr lang="zh-CN" altLang="en-US" sz="1600" dirty="0" smtClean="0"/>
              <a:t>使用闭包有一个优点，也是缺点，可以把局部变量驻留在内存中，可以避免使用全局变量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大量使用全局变量会出现很多问题，全局变量污染导致应用程序不可预测性，每个模块都可调用，必将引来灾难，所以推荐使用私有的封装的局部变量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r>
              <a:rPr lang="zh-CN" altLang="en-US" sz="1600" dirty="0" smtClean="0">
                <a:solidFill>
                  <a:srgbClr val="FF0000"/>
                </a:solidFill>
              </a:rPr>
              <a:t>变量累加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3723"/>
            <a:ext cx="2643345" cy="198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922" y="1923723"/>
            <a:ext cx="16668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91" y="1851720"/>
            <a:ext cx="2333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96050" y="1851720"/>
            <a:ext cx="26479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5194845" cy="3395663"/>
          </a:xfrm>
        </p:spPr>
        <p:txBody>
          <a:bodyPr/>
          <a:lstStyle/>
          <a:p>
            <a:r>
              <a:rPr lang="zh-CN" altLang="en-US" sz="2400" dirty="0" smtClean="0"/>
              <a:t>闭包作用域返回的局部变量驻留在内存中，不能立即销毁，占用内存，过度使用闭包会导致功能下降，建议在非常有必要时再使用闭包。</a:t>
            </a:r>
            <a:endParaRPr lang="en-US" altLang="zh-CN" sz="2400" dirty="0" smtClean="0"/>
          </a:p>
          <a:p>
            <a:r>
              <a:rPr lang="zh-CN" altLang="en-US" sz="2400" dirty="0" smtClean="0"/>
              <a:t>用完闭包，解除引用，等待垃圾回收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051" y="987684"/>
            <a:ext cx="30099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数组中的闭包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826" y="771675"/>
            <a:ext cx="8229600" cy="3395663"/>
          </a:xfrm>
        </p:spPr>
        <p:txBody>
          <a:bodyPr/>
          <a:lstStyle/>
          <a:p>
            <a:r>
              <a:rPr lang="zh-CN" altLang="en-US" sz="2000" dirty="0" smtClean="0"/>
              <a:t>循环中匿名函数取值问题及解决方法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404D7-56FD-49CD-A722-9D8DA1E0C628}" type="datetime1">
              <a:rPr lang="zh-CN" altLang="en-US" smtClean="0"/>
              <a:pPr>
                <a:defRPr/>
              </a:pPr>
              <a:t>2017/5/25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826" y="1203693"/>
            <a:ext cx="39433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937" y="1131690"/>
            <a:ext cx="32861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048" y="987684"/>
            <a:ext cx="32004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1079500"/>
            <a:ext cx="4933950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392</Words>
  <Application>Microsoft Office PowerPoint</Application>
  <PresentationFormat>全屏显示(16:9)</PresentationFormat>
  <Paragraphs>28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匿名函数和闭包</vt:lpstr>
      <vt:lpstr>幻灯片 2</vt:lpstr>
      <vt:lpstr>匿名函数</vt:lpstr>
      <vt:lpstr>幻灯片 4</vt:lpstr>
      <vt:lpstr>闭包</vt:lpstr>
      <vt:lpstr>幻灯片 6</vt:lpstr>
      <vt:lpstr>幻灯片 7</vt:lpstr>
      <vt:lpstr>数组中的闭包</vt:lpstr>
      <vt:lpstr>幻灯片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APP开发技术</dc:title>
  <dc:creator>admin</dc:creator>
  <cp:lastModifiedBy>Administrator</cp:lastModifiedBy>
  <cp:revision>254</cp:revision>
  <dcterms:created xsi:type="dcterms:W3CDTF">2014-12-10T05:55:00Z</dcterms:created>
  <dcterms:modified xsi:type="dcterms:W3CDTF">2017-05-25T02:58:17Z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