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9" r:id="rId4"/>
    <p:sldId id="281" r:id="rId5"/>
    <p:sldId id="280" r:id="rId6"/>
    <p:sldId id="282" r:id="rId7"/>
    <p:sldId id="284" r:id="rId8"/>
    <p:sldId id="283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0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2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7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0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6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1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3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FB1A-9541-432B-A99E-545AFE563AD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A16E-D7F1-4D22-B99B-AF463D3D7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.com/s?q=%E5%90%8E%E5%8F%B0&amp;ie=utf-8&amp;src=internal_wenda_recommend_textn" TargetMode="External"/><Relationship Id="rId3" Type="http://schemas.openxmlformats.org/officeDocument/2006/relationships/hyperlink" Target="http://www.so.com/s?q=%E5%8F%82%E6%95%B0&amp;ie=utf-8&amp;src=internal_wenda_recommend_textn" TargetMode="External"/><Relationship Id="rId7" Type="http://schemas.openxmlformats.org/officeDocument/2006/relationships/hyperlink" Target="http://www.so.com/s?q=%E6%8C%87%E4%BB%A4&amp;ie=utf-8&amp;src=internal_wenda_recommend_text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o.com/s?q=%E8%83%8C%E6%99%AF&amp;ie=utf-8&amp;src=internal_wenda_recommend_textn" TargetMode="External"/><Relationship Id="rId11" Type="http://schemas.openxmlformats.org/officeDocument/2006/relationships/hyperlink" Target="http://www.so.com/s?q=%E6%95%B0%E7%BB%84&amp;ie=utf-8&amp;src=internal_wenda_recommend_textn" TargetMode="External"/><Relationship Id="rId5" Type="http://schemas.openxmlformats.org/officeDocument/2006/relationships/hyperlink" Target="http://www.so.com/s?q=%E5%8F%82%E6%95%B0%E5%80%BC&amp;ie=utf-8&amp;src=internal_wenda_recommend_textn" TargetMode="External"/><Relationship Id="rId10" Type="http://schemas.openxmlformats.org/officeDocument/2006/relationships/hyperlink" Target="http://www.so.com/s?q=%E5%91%BD%E4%BB%A4&amp;ie=utf-8&amp;src=internal_wenda_recommend_textn" TargetMode="External"/><Relationship Id="rId4" Type="http://schemas.openxmlformats.org/officeDocument/2006/relationships/hyperlink" Target="http://www.so.com/s?q=%E8%84%9A%E6%9C%AC&amp;ie=utf-8&amp;src=internal_wenda_recommend_textn" TargetMode="External"/><Relationship Id="rId9" Type="http://schemas.openxmlformats.org/officeDocument/2006/relationships/hyperlink" Target="http://www.so.com/s?q=%E9%94%99%E8%AF%AF&amp;ie=utf-8&amp;src=internal_wenda_recommend_text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309" y="1166843"/>
            <a:ext cx="104463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【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知识储备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】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1.shell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脚本文件的后缀业内都默认为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sh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，所以以后看到以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sh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结尾的文件名称基本上就是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脚本。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2.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在写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脚本的时候，标准开头就是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#!/bin/bash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3.shell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脚本写完以后要加执行权限</a:t>
            </a:r>
          </a:p>
          <a:p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chmod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 +x  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脚本名称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4.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执行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脚本有很多种方式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./shell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脚本名称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sh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  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脚本名称   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##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注意这种执行方式，即使不加执行权限也可以执行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脚本的全路径  直接回车，也可以执行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5.shell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脚本也可以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debug    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   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）在 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sh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执行命令后加 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-x    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即 是 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sh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 -x 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脚本名称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   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）在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脚本里边的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#!/bin/bash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的后边  加上 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-x  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也可以</a:t>
            </a:r>
            <a:endParaRPr lang="zh-CN" alt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9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691" y="265699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shell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中，对于基本数据类型的运算主要分为两种，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整数运算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和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浮点数（小数）运算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。下面就分别来看看这两种运算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4501" y="91203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整数运算</a:t>
            </a:r>
            <a:endParaRPr lang="zh-CN" alt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4501" y="1281362"/>
            <a:ext cx="10113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shell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中，有两种方式能实现整数运算，一种是使用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命令， 另外一种是通过方括号（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$[] 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或者双括号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(())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）来实现。下面分别来看看：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87490" y="2751927"/>
            <a:ext cx="49045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注意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在以上的乘法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(*)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中，我们用了反斜线（）来转义，不然会报错。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运算符前后必须还有空格，否则会被直接当作字符串返回。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如果要将计算结果保存到变量，就需要用到我们上篇文章讲到的那两种方式（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$()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或者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``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）来替换命令了。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042246"/>
            <a:ext cx="44767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119" y="224044"/>
            <a:ext cx="3459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方括号</a:t>
            </a:r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(     $[]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或者 </a:t>
            </a:r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$(())    )</a:t>
            </a:r>
            <a:endParaRPr lang="en-US" altLang="zh-CN" b="1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03" y="1189122"/>
            <a:ext cx="31527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8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8978" y="68124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浮点运算</a:t>
            </a:r>
            <a:endParaRPr lang="zh-CN" alt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0545" y="1050575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shell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中，做浮点运算一般是用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bash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的计算器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shell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脚本中，一般我们的使用方法是：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variable=$(echo "options; expression" |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bc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64" y="2594264"/>
            <a:ext cx="38195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5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160" y="23847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条件选择</a:t>
            </a:r>
            <a:endParaRPr lang="zh-CN" alt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1160" y="674984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if-then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语句</a:t>
            </a:r>
            <a:endParaRPr lang="zh-CN" altLang="en-US" b="1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160" y="1111494"/>
            <a:ext cx="10130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shell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脚本的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其实是根据紧跟后面的那个命令的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退出状态码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来判断是否执行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后面的语句的。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1160" y="1548004"/>
            <a:ext cx="10806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关于退出状态码，你只需要记住：正常退出（命令执行正常）的状态码是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 非正常退出的状态码不是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（有不少）。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以上语句的语义为： 如果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后面的命令执行正常（状态码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），那么就执行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后面的语句。否则不执行。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代表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语句的结束。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41" y="2815511"/>
            <a:ext cx="8841032" cy="39383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" y="2916382"/>
            <a:ext cx="1962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199" y="30717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if-then-else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语句</a:t>
            </a:r>
            <a:endParaRPr lang="zh-CN" altLang="en-US" b="1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07" y="676502"/>
            <a:ext cx="1657350" cy="1209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6" y="1886176"/>
            <a:ext cx="7148512" cy="48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125" y="265606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test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命令</a:t>
            </a:r>
            <a:endParaRPr lang="zh-CN" altLang="en-US" b="1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125" y="634938"/>
            <a:ext cx="10924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命令用于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if-then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或者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if-then-else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语句中，主要用于判断列出的条件是否成立，如果成立，就会退出并返回退出状态码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，否则返回非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这意味着我们可以通过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命令来写表达式命令了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5" y="1558268"/>
            <a:ext cx="3057525" cy="3143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0887" y="4934589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条件成立就执行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语句，否则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语句。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03818" y="26462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命令只能判断一下三类条件：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数值比较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字符串比较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文件比较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2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3342" y="390298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数值比较：建议用双括号</a:t>
            </a:r>
            <a:endParaRPr lang="zh-CN" alt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0" y="759630"/>
            <a:ext cx="2971800" cy="293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50" y="759630"/>
            <a:ext cx="9529762" cy="55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4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816" y="286822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字符串比较：建议用双方括号</a:t>
            </a:r>
            <a:endParaRPr lang="zh-CN" alt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656154"/>
            <a:ext cx="3790950" cy="3009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-114300"/>
            <a:ext cx="10706100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179" y="307170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case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语句</a:t>
            </a:r>
            <a:endParaRPr lang="zh-CN" altLang="en-US" b="1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179" y="792126"/>
            <a:ext cx="8996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在使用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if-then-else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语句中，如果碰到条件很多的情况，如下：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9" y="1161458"/>
            <a:ext cx="3009900" cy="336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1161458"/>
            <a:ext cx="6311612" cy="55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718" y="334879"/>
            <a:ext cx="4019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</a:t>
            </a:r>
            <a:r>
              <a:rPr lang="en-US" altLang="zh-CN" dirty="0" err="1"/>
              <a:t>for</a:t>
            </a:r>
            <a:r>
              <a:rPr lang="zh-CN" altLang="en-US" dirty="0"/>
              <a:t>循环有两种形式：</a:t>
            </a:r>
            <a:endParaRPr lang="en-US" altLang="zh-C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718" y="704211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for-in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语句</a:t>
            </a:r>
            <a:endParaRPr lang="zh-CN" altLang="en-US" b="1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8" y="1188078"/>
            <a:ext cx="13652030" cy="59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0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5018" y="678873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简单的小列子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5964" y="1177636"/>
            <a:ext cx="689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打印输出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echo 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变量定义和引用：</a:t>
            </a:r>
            <a:endParaRPr lang="en-US" altLang="zh-CN" dirty="0" smtClean="0"/>
          </a:p>
          <a:p>
            <a:r>
              <a:rPr lang="en-US" altLang="zh-CN" dirty="0" smtClean="0"/>
              <a:t>A =1</a:t>
            </a:r>
          </a:p>
          <a:p>
            <a:r>
              <a:rPr lang="en-US" altLang="zh-CN" dirty="0" smtClean="0"/>
              <a:t>B=2</a:t>
            </a:r>
          </a:p>
          <a:p>
            <a:r>
              <a:rPr lang="en-US" altLang="zh-CN" dirty="0" smtClean="0"/>
              <a:t>echo “now time is $A</a:t>
            </a:r>
            <a:endParaRPr lang="en-US" altLang="zh-CN" dirty="0"/>
          </a:p>
          <a:p>
            <a:r>
              <a:rPr lang="en-US" altLang="zh-CN" dirty="0" smtClean="0"/>
              <a:t>echo “my age is $B</a:t>
            </a:r>
          </a:p>
        </p:txBody>
      </p:sp>
      <p:sp>
        <p:nvSpPr>
          <p:cNvPr id="5" name="矩形 4"/>
          <p:cNvSpPr/>
          <p:nvPr/>
        </p:nvSpPr>
        <p:spPr>
          <a:xfrm>
            <a:off x="858981" y="3313929"/>
            <a:ext cx="96843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总结</a:t>
            </a:r>
            <a:endParaRPr lang="zh-CN" alt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）反引号的里边引用的内容一定要是一个命令，用反引号定义的变量是动态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变量。</a:t>
            </a:r>
            <a:r>
              <a:rPr lang="zh-CN" altLang="en-US" dirty="0"/>
              <a:t>希望变量的内容是命令的解析结果时，要用反引号</a:t>
            </a:r>
            <a:r>
              <a:rPr lang="en-US" altLang="zh-CN" dirty="0"/>
              <a:t>''</a:t>
            </a:r>
            <a:r>
              <a:rPr lang="zh-CN" altLang="en-US" dirty="0"/>
              <a:t>，或者用</a:t>
            </a:r>
            <a:r>
              <a:rPr lang="en-US" altLang="zh-CN" dirty="0"/>
              <a:t>$()</a:t>
            </a:r>
            <a:r>
              <a:rPr lang="zh-CN" altLang="en-US" dirty="0"/>
              <a:t>把命令括起来再赋值</a:t>
            </a:r>
            <a:endParaRPr lang="zh-CN" alt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）引用变量用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$,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变量要放在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{}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里边（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其实不放也可以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，为了规范，为了不跳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坑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要加大括号）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K=V 'V' "V"  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这种加单引号，双引号或者啥也不加的变量叫静态变量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 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4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）变量定义的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=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号前后不能有空格（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大坑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b="0" i="0" dirty="0" smtClean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（</a:t>
            </a:r>
            <a:r>
              <a:rPr lang="en-US" altLang="zh-CN" b="0" i="0" dirty="0" smtClean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5</a:t>
            </a:r>
            <a:r>
              <a:rPr lang="zh-CN" altLang="en-US" b="0" i="0" dirty="0" smtClean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）</a:t>
            </a:r>
            <a:r>
              <a:rPr lang="zh-CN" altLang="en-US" dirty="0"/>
              <a:t>当变量里的内容需要原样输出时，要用</a:t>
            </a:r>
            <a:r>
              <a:rPr lang="zh-CN" altLang="en-US" dirty="0" smtClean="0"/>
              <a:t>单引号</a:t>
            </a:r>
            <a:endParaRPr lang="zh-CN" alt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4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4256" y="501134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语言风格的</a:t>
            </a:r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循环</a:t>
            </a:r>
            <a:endParaRPr lang="zh-CN" altLang="en-US" b="1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6" y="1207510"/>
            <a:ext cx="7783780" cy="29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6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1811" y="37644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循环</a:t>
            </a:r>
            <a:endParaRPr lang="zh-CN" altLang="en-US" b="1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810" y="902963"/>
            <a:ext cx="10470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bash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语句，看起来似乎是结合了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if-then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语句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参考上一篇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循环语句。其基本格式如下：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7" y="2434503"/>
            <a:ext cx="10029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21" y="421698"/>
            <a:ext cx="82581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5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167" y="265607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until</a:t>
            </a:r>
            <a:r>
              <a:rPr lang="zh-CN" altLang="en-US" b="1" i="0" dirty="0" smtClean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循环语句</a:t>
            </a:r>
            <a:endParaRPr lang="zh-CN" altLang="en-US" b="1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5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611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68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2727" y="568036"/>
            <a:ext cx="1995055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参考的网址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236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091" y="345909"/>
            <a:ext cx="45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参数传递：举例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75" y="987137"/>
            <a:ext cx="4448175" cy="5105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87635" y="987137"/>
            <a:ext cx="73844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</a:t>
            </a:r>
            <a:r>
              <a:rPr lang="en-US" altLang="zh-CN" dirty="0" smtClean="0">
                <a:solidFill>
                  <a:srgbClr val="444444"/>
                </a:solidFill>
                <a:latin typeface="Tahoma" panose="020B0604030504040204" pitchFamily="34" charset="0"/>
              </a:rPr>
              <a:t>@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总结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  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$#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这个程式的参数个数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   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$*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这个程式的所有</a:t>
            </a:r>
            <a:r>
              <a:rPr lang="zh-CN" altLang="en-US" dirty="0">
                <a:solidFill>
                  <a:srgbClr val="3399FF"/>
                </a:solidFill>
                <a:latin typeface="Tahoma" panose="020B0604030504040204" pitchFamily="34" charset="0"/>
                <a:hlinkClick r:id="rId3"/>
              </a:rPr>
              <a:t>参数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,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此选项参数可超过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9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个。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   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$$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这个程式的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PID(</a:t>
            </a:r>
            <a:r>
              <a:rPr lang="zh-CN" altLang="en-US" dirty="0">
                <a:solidFill>
                  <a:srgbClr val="3399FF"/>
                </a:solidFill>
                <a:latin typeface="Tahoma" panose="020B0604030504040204" pitchFamily="34" charset="0"/>
                <a:hlinkClick r:id="rId4"/>
              </a:rPr>
              <a:t>脚本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运行的当前进程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ID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号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      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4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$1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和 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$2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是需要输入的参数，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$1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代表第一个参数，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$2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代表第二个参数，参数之间的间隔用空格键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</a:t>
            </a:r>
            <a:r>
              <a:rPr lang="en-US" altLang="zh-CN" dirty="0" smtClean="0">
                <a:solidFill>
                  <a:srgbClr val="444444"/>
                </a:solidFill>
                <a:latin typeface="Tahoma" panose="020B0604030504040204" pitchFamily="34" charset="0"/>
              </a:rPr>
              <a:t>@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拓展</a:t>
            </a:r>
            <a:endParaRPr lang="zh-CN" alt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 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$0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这个程式的执行名字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 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$n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这个程式的第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n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个</a:t>
            </a:r>
            <a:r>
              <a:rPr lang="zh-CN" altLang="en-US" dirty="0">
                <a:solidFill>
                  <a:srgbClr val="3399FF"/>
                </a:solidFill>
                <a:latin typeface="Tahoma" panose="020B0604030504040204" pitchFamily="34" charset="0"/>
                <a:hlinkClick r:id="rId5"/>
              </a:rPr>
              <a:t>参数值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n=1..9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     $!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执行上一个</a:t>
            </a:r>
            <a:r>
              <a:rPr lang="zh-CN" altLang="en-US" dirty="0">
                <a:solidFill>
                  <a:srgbClr val="3399FF"/>
                </a:solidFill>
                <a:latin typeface="Tahoma" panose="020B0604030504040204" pitchFamily="34" charset="0"/>
                <a:hlinkClick r:id="rId6"/>
              </a:rPr>
              <a:t>背景</a:t>
            </a:r>
            <a:r>
              <a:rPr lang="zh-CN" altLang="en-US" dirty="0">
                <a:solidFill>
                  <a:srgbClr val="3399FF"/>
                </a:solidFill>
                <a:latin typeface="Tahoma" panose="020B0604030504040204" pitchFamily="34" charset="0"/>
                <a:hlinkClick r:id="rId7"/>
              </a:rPr>
              <a:t>指令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的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PID(</a:t>
            </a:r>
            <a:r>
              <a:rPr lang="zh-CN" altLang="en-US" dirty="0">
                <a:solidFill>
                  <a:srgbClr val="3399FF"/>
                </a:solidFill>
                <a:latin typeface="Tahoma" panose="020B0604030504040204" pitchFamily="34" charset="0"/>
                <a:hlinkClick r:id="rId8"/>
              </a:rPr>
              <a:t>后台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运行的最后一个进程的进程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ID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号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    $?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执行上一个指令的返回值 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(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显示最后命令的退出状态。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0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表示没有</a:t>
            </a:r>
            <a:r>
              <a:rPr lang="zh-CN" altLang="en-US" dirty="0">
                <a:solidFill>
                  <a:srgbClr val="3399FF"/>
                </a:solidFill>
                <a:latin typeface="Tahoma" panose="020B0604030504040204" pitchFamily="34" charset="0"/>
                <a:hlinkClick r:id="rId9"/>
              </a:rPr>
              <a:t>错误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，其他任何值表明有错误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    $-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显示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使用的当前选项，与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set</a:t>
            </a:r>
            <a:r>
              <a:rPr lang="zh-CN" altLang="en-US" dirty="0">
                <a:solidFill>
                  <a:srgbClr val="3399FF"/>
                </a:solidFill>
                <a:latin typeface="Tahoma" panose="020B0604030504040204" pitchFamily="34" charset="0"/>
                <a:hlinkClick r:id="rId10"/>
              </a:rPr>
              <a:t>命令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功能相同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 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$@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跟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$*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类似，但是可以当作</a:t>
            </a:r>
            <a:r>
              <a:rPr lang="zh-CN" altLang="en-US" dirty="0">
                <a:solidFill>
                  <a:srgbClr val="3399FF"/>
                </a:solidFill>
                <a:latin typeface="Tahoma" panose="020B0604030504040204" pitchFamily="34" charset="0"/>
                <a:hlinkClick r:id="rId11"/>
              </a:rPr>
              <a:t>数组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用</a:t>
            </a:r>
            <a:endParaRPr lang="zh-CN" alt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4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091" y="401782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34" y="909637"/>
            <a:ext cx="4714875" cy="5038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7128" y="17622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总结</a:t>
            </a:r>
            <a:endParaRPr lang="zh-CN" alt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中的数组只支持一维的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 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arr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[@]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和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arr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[*]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都代表数组的全部内容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arr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[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数字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]  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打印输出的是对应数组里的内容，注意，数组里的下标是从零开始的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4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 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#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arr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[@]   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打印输出的是数组内元素的个数</a:t>
            </a: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5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）数组内元素之间的间隔是用空格分开的，这个在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shell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中式默认的</a:t>
            </a:r>
            <a:endParaRPr lang="zh-CN" alt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818" y="1316182"/>
            <a:ext cx="108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比较大小使用符号：比较的时候都用双括号，字符串用双方括号，数值用双括号。 单括号是存储变量结果的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7927" y="2581503"/>
            <a:ext cx="10363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(1)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在比较大小的时候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if (( $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 &gt;= 5 ));  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这里如果用数学符号，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&lt;,=,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或者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&gt;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等等要用双括号把条件扩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起来。比较字符串用双方括号</a:t>
            </a:r>
            <a:r>
              <a:rPr lang="en-US" altLang="zh-CN" dirty="0" smtClean="0">
                <a:solidFill>
                  <a:srgbClr val="444444"/>
                </a:solidFill>
                <a:latin typeface="Tahoma" panose="020B0604030504040204" pitchFamily="34" charset="0"/>
              </a:rPr>
              <a:t>[[]] 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比较数值用双括号</a:t>
            </a:r>
            <a:r>
              <a:rPr lang="en-US" altLang="zh-CN" dirty="0" smtClean="0">
                <a:solidFill>
                  <a:srgbClr val="444444"/>
                </a:solidFill>
                <a:latin typeface="Tahoma" panose="020B0604030504040204" pitchFamily="34" charset="0"/>
              </a:rPr>
              <a:t>(())</a:t>
            </a:r>
            <a:endParaRPr lang="zh-CN" alt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    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(2)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如果用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- </a:t>
            </a:r>
            <a:r>
              <a:rPr lang="en-US" altLang="zh-CN" dirty="0" err="1">
                <a:solidFill>
                  <a:srgbClr val="444444"/>
                </a:solidFill>
                <a:latin typeface="Tahoma" panose="020B0604030504040204" pitchFamily="34" charset="0"/>
              </a:rPr>
              <a:t>eq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、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-ne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等这种，要用中括号扩起来</a:t>
            </a:r>
            <a:r>
              <a:rPr lang="en-US" altLang="zh-CN" dirty="0" smtClean="0">
                <a:solidFill>
                  <a:srgbClr val="444444"/>
                </a:solidFill>
                <a:latin typeface="Tahoma" panose="020B0604030504040204" pitchFamily="34" charset="0"/>
              </a:rPr>
              <a:t>[]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，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也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可以不用方括号。比较数值是用文本</a:t>
            </a:r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7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" y="276373"/>
            <a:ext cx="11526983" cy="70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9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364" y="124691"/>
            <a:ext cx="189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分割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4691"/>
            <a:ext cx="8419379" cy="63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9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5236" y="819927"/>
            <a:ext cx="10557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shell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编程中分为两种变量，第一种是我们自己定义的变量（自定义变量），第二种是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Linux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已定义的环境变量（环境变量， 例如：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$PATH, $HOME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等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...,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这类变量我们可以直接使用）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5236" y="1706480"/>
            <a:ext cx="5359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记住：定义变量不用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符号，使用变量要加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就行了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3472" y="2468480"/>
            <a:ext cx="370806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将</a:t>
            </a:r>
            <a:r>
              <a:rPr lang="en-US" altLang="zh-CN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linux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命令执行结果赋值给变量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r>
              <a:rPr lang="en-US" altLang="zh-CN" dirty="0"/>
              <a:t>#!/bin/bash </a:t>
            </a:r>
            <a:endParaRPr lang="en-US" altLang="zh-CN" dirty="0" smtClean="0"/>
          </a:p>
          <a:p>
            <a:r>
              <a:rPr lang="en-US" altLang="zh-CN" dirty="0" smtClean="0"/>
              <a:t>path</a:t>
            </a:r>
            <a:r>
              <a:rPr lang="en-US" altLang="zh-CN" dirty="0">
                <a:solidFill>
                  <a:srgbClr val="FF0000"/>
                </a:solidFill>
              </a:rPr>
              <a:t>=$(</a:t>
            </a:r>
            <a:r>
              <a:rPr lang="en-US" altLang="zh-CN" dirty="0" err="1">
                <a:solidFill>
                  <a:srgbClr val="FF0000"/>
                </a:solidFill>
              </a:rPr>
              <a:t>pwd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files</a:t>
            </a:r>
            <a:r>
              <a:rPr lang="en-US" altLang="zh-CN" dirty="0">
                <a:solidFill>
                  <a:srgbClr val="FF0000"/>
                </a:solidFill>
              </a:rPr>
              <a:t>=`</a:t>
            </a:r>
            <a:r>
              <a:rPr lang="en-US" altLang="zh-CN" dirty="0" err="1">
                <a:solidFill>
                  <a:srgbClr val="FF0000"/>
                </a:solidFill>
              </a:rPr>
              <a:t>ls</a:t>
            </a:r>
            <a:r>
              <a:rPr lang="en-US" altLang="zh-CN" dirty="0">
                <a:solidFill>
                  <a:srgbClr val="FF0000"/>
                </a:solidFill>
              </a:rPr>
              <a:t> -al`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echo </a:t>
            </a:r>
            <a:r>
              <a:rPr lang="en-US" altLang="zh-CN" dirty="0"/>
              <a:t>current path: $</a:t>
            </a:r>
            <a:r>
              <a:rPr lang="en-US" altLang="zh-CN" dirty="0" smtClean="0"/>
              <a:t>path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echo files: $files</a:t>
            </a:r>
            <a:endParaRPr lang="zh-CN" alt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4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694</Words>
  <Application>Microsoft Office PowerPoint</Application>
  <PresentationFormat>宽屏</PresentationFormat>
  <Paragraphs>94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Tahoma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Sinosun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李恒</dc:creator>
  <cp:lastModifiedBy>李恒</cp:lastModifiedBy>
  <cp:revision>30</cp:revision>
  <dcterms:created xsi:type="dcterms:W3CDTF">2019-11-15T03:14:58Z</dcterms:created>
  <dcterms:modified xsi:type="dcterms:W3CDTF">2019-11-18T07:44:11Z</dcterms:modified>
</cp:coreProperties>
</file>