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6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0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8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2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3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1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3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2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B43D-6818-427C-819F-6AE1B1AC08C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C16-FA19-4270-9BBE-77A85BD87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7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8890" y="1540324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/>
              <a:t>http</a:t>
            </a:r>
            <a:r>
              <a:rPr lang="zh-CN" altLang="en-US" dirty="0" smtClean="0"/>
              <a:t>报文包括三个部分：起始行、首部字段、主体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59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079" y="100611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内容编码：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响应：</a:t>
            </a:r>
            <a:r>
              <a:rPr lang="en-US" altLang="zh-CN" dirty="0" smtClean="0"/>
              <a:t>Content-Encoding   </a:t>
            </a:r>
            <a:r>
              <a:rPr lang="zh-CN" altLang="en-US" dirty="0" smtClean="0"/>
              <a:t>请求：</a:t>
            </a:r>
            <a:r>
              <a:rPr lang="en-US" altLang="zh-CN" dirty="0" smtClean="0"/>
              <a:t>Accept-Encoding</a:t>
            </a:r>
          </a:p>
          <a:p>
            <a:r>
              <a:rPr lang="zh-CN" altLang="en-US" dirty="0" smtClean="0"/>
              <a:t>传输编码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传输编码是为了改变报文中的数据在网络上传输的方式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响应：</a:t>
            </a:r>
            <a:r>
              <a:rPr lang="en-US" altLang="zh-CN" dirty="0" smtClean="0"/>
              <a:t>Transfer-Encoding   </a:t>
            </a:r>
            <a:r>
              <a:rPr lang="zh-CN" altLang="en-US" dirty="0" smtClean="0"/>
              <a:t>告知接收方为了可靠传输报文，已经对其进行了何种编码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请求：</a:t>
            </a:r>
            <a:r>
              <a:rPr lang="en-US" altLang="zh-CN" dirty="0" smtClean="0"/>
              <a:t>TE  </a:t>
            </a:r>
            <a:r>
              <a:rPr lang="zh-CN" altLang="en-US" dirty="0" smtClean="0"/>
              <a:t>请求首部，告知服务器可以使用哪些传输编码扩展</a:t>
            </a:r>
            <a:endParaRPr lang="en-US" altLang="zh-CN" dirty="0" smtClean="0"/>
          </a:p>
          <a:p>
            <a:r>
              <a:rPr lang="zh-CN" altLang="en-US" dirty="0" smtClean="0"/>
              <a:t>分块编码   是一种传输编码，是报文的属性 。前面提到的编码，是主体的属性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81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10" y="723900"/>
            <a:ext cx="7886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080" y="1599323"/>
            <a:ext cx="106020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虚拟主机（Virtual Host）:在一台服务器上搭建多个Web站点，表现为多台服务器。在相同的IP地址下，发送HTTP请求时必须在Host首部内完整指定主机名或域名的URL，以区别不同的Web网站。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通信数据转发应用程序：代理、网关和隧道</a:t>
            </a:r>
          </a:p>
          <a:p>
            <a:endParaRPr lang="zh-CN" altLang="en-US" sz="1200" dirty="0"/>
          </a:p>
          <a:p>
            <a:r>
              <a:rPr lang="zh-CN" altLang="en-US" sz="1200" dirty="0"/>
              <a:t>代理(Proxy)：具有转发功能的应用程序。基本作用就是接受客户端发送的请求后转发给其他服务器，在此过程中不会改变请求的URI，会直接发送给前方持有资源的目标服务器。 每次通过代理服务器转发请求或响应时，</a:t>
            </a:r>
          </a:p>
          <a:p>
            <a:r>
              <a:rPr lang="zh-CN" altLang="en-US" sz="1200" dirty="0"/>
              <a:t>会追加写入Via首部信息用于标记处经过的主机信息</a:t>
            </a:r>
          </a:p>
          <a:p>
            <a:endParaRPr lang="zh-CN" altLang="en-US" sz="1200" dirty="0"/>
          </a:p>
          <a:p>
            <a:r>
              <a:rPr lang="zh-CN" altLang="en-US" sz="1200" dirty="0"/>
              <a:t>缓存代理(Caching Proxy)：代理转发响应时,缓存代理会预先将资源的副本保存在代理服务器上，当代理下次再接受到对相同资源的请求时，就可以直接将缓存的资源作为响应返回，无需从源服务器获取资源。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透明代理(Transparent Proxy)：转发请求或响应时，不对报文做任何加工的代理类型。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代理的用处：利用缓存技术可以减少网络带宽的流量，组织内部对特定网站的限制访问，掩藏IP地址，过滤信息等作用</a:t>
            </a:r>
          </a:p>
        </p:txBody>
      </p:sp>
    </p:spTree>
    <p:extLst>
      <p:ext uri="{BB962C8B-B14F-4D97-AF65-F5344CB8AC3E}">
        <p14:creationId xmlns:p14="http://schemas.microsoft.com/office/powerpoint/2010/main" val="423018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1" y="972222"/>
            <a:ext cx="9662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网关(Gateway)：网关是转发其他服务器通信数据的服务器，与代理的工作机制十分相似，如果把代理比作一面墙，网关就是一扇门（不能过滤信息），其分隔了内外网络，它还能够使通信线路上的服务器提供非HTTP协议服务，</a:t>
            </a:r>
          </a:p>
          <a:p>
            <a:r>
              <a:rPr lang="zh-CN" altLang="en-US" dirty="0"/>
              <a:t>实现不同通信协议、数据格式或语言，甚至体系结构完全不同的网络之间的相互通信。</a:t>
            </a:r>
          </a:p>
          <a:p>
            <a:endParaRPr lang="zh-CN" altLang="en-US" dirty="0"/>
          </a:p>
          <a:p>
            <a:r>
              <a:rPr lang="zh-CN" altLang="en-US" dirty="0"/>
              <a:t>隧道：按要求在客户端和服务器之间建立起一条通信线路，使用SSL等加密手段进行通信，确保安全性。隧道会在通信双方断开连接时结束。</a:t>
            </a:r>
          </a:p>
          <a:p>
            <a:endParaRPr lang="zh-CN" altLang="en-US" dirty="0"/>
          </a:p>
          <a:p>
            <a:r>
              <a:rPr lang="zh-CN" altLang="en-US" dirty="0"/>
              <a:t>缓存(Caching)：指代理服务器或客户端本地磁盘内保存的资源副本。，利用缓存可减少对源服务器的访问，节省通信流量和时间。缓存具有有效期，当源服务器的资源更新时，使缓存的资源也能够得到更新。</a:t>
            </a:r>
          </a:p>
          <a:p>
            <a:endParaRPr lang="zh-CN" altLang="en-US" dirty="0"/>
          </a:p>
          <a:p>
            <a:r>
              <a:rPr lang="zh-CN" altLang="en-US" dirty="0"/>
              <a:t>客户端的缓存：缓存不仅可以存在于代理服务器中，还可以存在客户端浏览器中，缓存资源被保存在本地磁盘中。</a:t>
            </a:r>
          </a:p>
        </p:txBody>
      </p:sp>
    </p:spTree>
    <p:extLst>
      <p:ext uri="{BB962C8B-B14F-4D97-AF65-F5344CB8AC3E}">
        <p14:creationId xmlns:p14="http://schemas.microsoft.com/office/powerpoint/2010/main" val="103298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分层模型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8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7524" y="560173"/>
            <a:ext cx="455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地址识别主机和路由器。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地址）由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位正整数表示。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地址由网络标识和主机标识两部分组成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38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9390" y="104303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DNS </a:t>
            </a:r>
            <a:r>
              <a:rPr lang="zh-CN" altLang="en-US" dirty="0" smtClean="0"/>
              <a:t>可以将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59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481" y="5075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在底层数据链路层，进行实际通信时有必要了解每个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地址所对应的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ARP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Address Resolution Protocol</a:t>
            </a:r>
            <a:r>
              <a:rPr lang="zh-CN" altLang="en-US" dirty="0" smtClean="0"/>
              <a:t>）是一种解决地址问题的协议。以目标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地址为线索，用来定位下一个应该接收数据分包的网络设备对应的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ARP</a:t>
            </a:r>
            <a:r>
              <a:rPr lang="zh-CN" altLang="en-US" dirty="0" smtClean="0"/>
              <a:t>的工作机制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920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的特点及目的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为了通过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数据报实现可靠性传输，需要考虑很多事情，例如数据的破坏、丢包、重复以及分片顺序混乱等问题。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TCP</a:t>
            </a:r>
            <a:r>
              <a:rPr lang="zh-CN" altLang="en-US" dirty="0" smtClean="0"/>
              <a:t>通过校验和、序列号、确认应答、重发控制、连接管理以及窗口控制等机制实现可靠性传输。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32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主机名也是域名，通过域名服务（</a:t>
            </a:r>
            <a:r>
              <a:rPr lang="en-US" altLang="zh-CN" dirty="0" smtClean="0"/>
              <a:t>Domain Name </a:t>
            </a:r>
            <a:r>
              <a:rPr lang="en-US" altLang="zh-CN" dirty="0" err="1" smtClean="0"/>
              <a:t>Service,DNS</a:t>
            </a:r>
            <a:r>
              <a:rPr lang="zh-CN" altLang="en-US" dirty="0" smtClean="0"/>
              <a:t>）的机制方便地将主机名转换为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的结构组件：代理、缓存、网关、隧道、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9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321" y="66105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请求报文的格式：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&lt;method&gt; &lt;request-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&gt;&lt;version&gt;  </a:t>
            </a:r>
            <a:r>
              <a:rPr lang="zh-CN" altLang="en-US" dirty="0" smtClean="0"/>
              <a:t>起始行。方法描述了服务器应该执行的操作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&lt;headers&gt;</a:t>
            </a:r>
            <a:r>
              <a:rPr lang="zh-CN" altLang="en-US" dirty="0" smtClean="0"/>
              <a:t>首部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&lt;entity-body&gt;  </a:t>
            </a:r>
            <a:r>
              <a:rPr lang="zh-CN" altLang="en-US" dirty="0" smtClean="0"/>
              <a:t>实体的主体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2102" y="3899140"/>
            <a:ext cx="798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请求报文的起始行说明了要做些什么，响应报文的起始行说明发生了什么。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5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12321" y="661059"/>
            <a:ext cx="10515600" cy="4351338"/>
          </a:xfrm>
        </p:spPr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报文的格式：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&lt;version&gt;&lt;status&gt;&lt;reason-phrase&gt;</a:t>
            </a:r>
          </a:p>
          <a:p>
            <a:pPr marL="0" indent="0">
              <a:buNone/>
            </a:pPr>
            <a:r>
              <a:rPr lang="en-US" altLang="zh-CN" dirty="0" smtClean="0"/>
              <a:t>    &lt;headers&gt;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&lt;entity-body&gt;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96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05593"/>
              </p:ext>
            </p:extLst>
          </p:nvPr>
        </p:nvGraphicFramePr>
        <p:xfrm>
          <a:off x="729411" y="1219998"/>
          <a:ext cx="854398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47"/>
                <a:gridCol w="5814204"/>
                <a:gridCol w="157863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是否包含主体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从服务器获取一份文档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只从服务器获取文档的首部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向服务器发送需要处理的数据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将请求的主体部分存储在服务器上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对可能经过代理服务器传送到服务器上去的报文进行追踪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否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决定可以在服务器上执行哪些方法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从服务器上删除一份文档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否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94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方法是用来告诉服务器做什么事情的，状态码则用来告诉客户端，发生了什么事情。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16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65461"/>
              </p:ext>
            </p:extLst>
          </p:nvPr>
        </p:nvGraphicFramePr>
        <p:xfrm>
          <a:off x="2032000" y="7196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已定义范围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100-199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100-101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信息提示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200-299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200-206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300-399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300-305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重定向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400-499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400-415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客户端错误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500-599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500-505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服务器错误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079" y="78182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首部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通用首部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既可以出现在请求报文中，也可以出现在响应报文中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请求首部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提供更多有关请求的信息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响应首部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提供更多有关响应的信息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实体首部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描述主体的长度和内容，或者资源自身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拓展首部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规范中没有定义的新首部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6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54028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通用首部：</a:t>
            </a:r>
            <a:r>
              <a:rPr lang="en-US" altLang="zh-CN" dirty="0" smtClean="0"/>
              <a:t>Connection/Date/Via/Cache-Control</a:t>
            </a:r>
          </a:p>
          <a:p>
            <a:r>
              <a:rPr lang="zh-CN" altLang="en-US" dirty="0" smtClean="0"/>
              <a:t>请求首部：</a:t>
            </a:r>
            <a:r>
              <a:rPr lang="en-US" altLang="zh-CN" dirty="0" smtClean="0"/>
              <a:t>Host/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/User-Agent/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Accept</a:t>
            </a:r>
            <a:r>
              <a:rPr lang="zh-CN" altLang="en-US" dirty="0" smtClean="0"/>
              <a:t>首部</a:t>
            </a:r>
            <a:r>
              <a:rPr lang="en-US" altLang="zh-CN" dirty="0" smtClean="0"/>
              <a:t>:Accept/Accept-Charset/Accept-			                                      					</a:t>
            </a:r>
            <a:r>
              <a:rPr lang="en-US" altLang="zh-CN" dirty="0" err="1" smtClean="0"/>
              <a:t>Encodint</a:t>
            </a:r>
            <a:r>
              <a:rPr lang="en-US" altLang="zh-CN" dirty="0" smtClean="0"/>
              <a:t>/Accept-Language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</a:t>
            </a:r>
            <a:r>
              <a:rPr lang="zh-CN" altLang="en-US" dirty="0" smtClean="0"/>
              <a:t>条件请求首部：</a:t>
            </a:r>
            <a:r>
              <a:rPr lang="en-US" altLang="zh-CN" dirty="0" smtClean="0"/>
              <a:t>Except/If-Match/If-Modified-				                                  Since/Range/If-Range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</a:t>
            </a:r>
            <a:r>
              <a:rPr lang="zh-CN" altLang="en-US" dirty="0" smtClean="0"/>
              <a:t>安全请求首部：</a:t>
            </a:r>
            <a:r>
              <a:rPr lang="en-US" altLang="zh-CN" dirty="0" smtClean="0"/>
              <a:t>Authorization Cookie</a:t>
            </a:r>
          </a:p>
          <a:p>
            <a:r>
              <a:rPr lang="zh-CN" altLang="en-US" dirty="0" smtClean="0"/>
              <a:t>响应首部：</a:t>
            </a:r>
            <a:r>
              <a:rPr lang="en-US" altLang="zh-CN" dirty="0" smtClean="0"/>
              <a:t>Server/Set-Cookie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实体首部：</a:t>
            </a:r>
            <a:r>
              <a:rPr lang="en-US" altLang="zh-CN" dirty="0" smtClean="0"/>
              <a:t>Allow/Location</a:t>
            </a:r>
          </a:p>
          <a:p>
            <a:pPr marL="914400" lvl="2" indent="0">
              <a:buNone/>
            </a:pPr>
            <a:r>
              <a:rPr lang="en-US" altLang="zh-CN" dirty="0" smtClean="0"/>
              <a:t>      	</a:t>
            </a:r>
            <a:r>
              <a:rPr lang="zh-CN" altLang="en-US" dirty="0" smtClean="0"/>
              <a:t>内容首部：</a:t>
            </a:r>
            <a:r>
              <a:rPr lang="en-US" altLang="zh-CN" dirty="0" smtClean="0"/>
              <a:t>Content-Encoding/Content-Language/Content-Length/Content-Location/Content-MD5/Content-Range/Content-Type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实体缓存首部：</a:t>
            </a:r>
            <a:r>
              <a:rPr lang="en-US" altLang="zh-CN" dirty="0" err="1" smtClean="0"/>
              <a:t>Etag</a:t>
            </a:r>
            <a:r>
              <a:rPr lang="en-US" altLang="zh-CN" dirty="0" smtClean="0"/>
              <a:t>/Expires/Last-Modified </a:t>
            </a:r>
          </a:p>
        </p:txBody>
      </p:sp>
    </p:spTree>
    <p:extLst>
      <p:ext uri="{BB962C8B-B14F-4D97-AF65-F5344CB8AC3E}">
        <p14:creationId xmlns:p14="http://schemas.microsoft.com/office/powerpoint/2010/main" val="181278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956</Words>
  <Application>Microsoft Office PowerPoint</Application>
  <PresentationFormat>宽屏</PresentationFormat>
  <Paragraphs>119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TCP</vt:lpstr>
      <vt:lpstr>PowerPoint 演示文稿</vt:lpstr>
      <vt:lpstr>PowerPoint 演示文稿</vt:lpstr>
      <vt:lpstr>PowerPoint 演示文稿</vt:lpstr>
      <vt:lpstr>PowerPoint 演示文稿</vt:lpstr>
    </vt:vector>
  </TitlesOfParts>
  <Company>Sinosun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李恒</dc:creator>
  <cp:lastModifiedBy>李恒</cp:lastModifiedBy>
  <cp:revision>37</cp:revision>
  <dcterms:created xsi:type="dcterms:W3CDTF">2019-09-29T03:20:17Z</dcterms:created>
  <dcterms:modified xsi:type="dcterms:W3CDTF">2019-10-15T09:41:09Z</dcterms:modified>
</cp:coreProperties>
</file>